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411" r:id="rId4"/>
    <p:sldId id="412" r:id="rId5"/>
    <p:sldId id="414" r:id="rId6"/>
    <p:sldId id="415" r:id="rId7"/>
    <p:sldId id="416" r:id="rId8"/>
    <p:sldId id="431" r:id="rId9"/>
    <p:sldId id="417" r:id="rId10"/>
    <p:sldId id="413" r:id="rId11"/>
    <p:sldId id="418" r:id="rId12"/>
    <p:sldId id="419" r:id="rId13"/>
    <p:sldId id="432" r:id="rId14"/>
    <p:sldId id="420" r:id="rId15"/>
    <p:sldId id="424" r:id="rId16"/>
    <p:sldId id="421" r:id="rId17"/>
    <p:sldId id="422" r:id="rId18"/>
    <p:sldId id="423" r:id="rId19"/>
    <p:sldId id="394" r:id="rId20"/>
    <p:sldId id="342" r:id="rId21"/>
    <p:sldId id="328" r:id="rId22"/>
    <p:sldId id="329" r:id="rId23"/>
    <p:sldId id="377" r:id="rId24"/>
    <p:sldId id="435" r:id="rId25"/>
    <p:sldId id="436" r:id="rId26"/>
    <p:sldId id="379" r:id="rId27"/>
    <p:sldId id="380" r:id="rId28"/>
    <p:sldId id="381" r:id="rId29"/>
    <p:sldId id="437" r:id="rId30"/>
    <p:sldId id="382" r:id="rId31"/>
    <p:sldId id="438" r:id="rId32"/>
    <p:sldId id="434" r:id="rId33"/>
    <p:sldId id="369" r:id="rId34"/>
    <p:sldId id="427" r:id="rId35"/>
    <p:sldId id="364" r:id="rId36"/>
    <p:sldId id="275" r:id="rId37"/>
    <p:sldId id="426" r:id="rId38"/>
    <p:sldId id="439" r:id="rId39"/>
    <p:sldId id="277" r:id="rId40"/>
    <p:sldId id="440" r:id="rId41"/>
    <p:sldId id="282" r:id="rId42"/>
    <p:sldId id="284" r:id="rId43"/>
    <p:sldId id="288" r:id="rId44"/>
    <p:sldId id="289" r:id="rId45"/>
    <p:sldId id="428" r:id="rId46"/>
    <p:sldId id="429" r:id="rId47"/>
    <p:sldId id="430" r:id="rId48"/>
    <p:sldId id="442" r:id="rId49"/>
    <p:sldId id="292" r:id="rId50"/>
    <p:sldId id="385" r:id="rId51"/>
    <p:sldId id="387" r:id="rId52"/>
    <p:sldId id="388" r:id="rId53"/>
    <p:sldId id="441" r:id="rId54"/>
    <p:sldId id="298" r:id="rId55"/>
    <p:sldId id="339" r:id="rId56"/>
    <p:sldId id="386" r:id="rId5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p:scale>
          <a:sx n="60" d="100"/>
          <a:sy n="60" d="100"/>
        </p:scale>
        <p:origin x="93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DE24F-973B-4AF8-BD31-DB40AC4F2B06}"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s-ES"/>
        </a:p>
      </dgm:t>
    </dgm:pt>
    <dgm:pt modelId="{2C11D909-F48E-404F-A339-47F06DED251D}">
      <dgm:prSet phldrT="[Texto]" custT="1"/>
      <dgm:spPr>
        <a:solidFill>
          <a:srgbClr val="660033"/>
        </a:solidFill>
      </dgm:spPr>
      <dgm:t>
        <a:bodyPr/>
        <a:lstStyle/>
        <a:p>
          <a:r>
            <a:rPr lang="es-ES" sz="1800" b="1" dirty="0"/>
            <a:t>Administrar, organizar y conservar de manera homogénea los documentos de archivo</a:t>
          </a:r>
        </a:p>
      </dgm:t>
    </dgm:pt>
    <dgm:pt modelId="{D304AE1A-7547-4656-BE2E-F77D09FD4486}" type="parTrans" cxnId="{3683C9DC-9C14-4E79-9327-65795FA293D3}">
      <dgm:prSet/>
      <dgm:spPr/>
      <dgm:t>
        <a:bodyPr/>
        <a:lstStyle/>
        <a:p>
          <a:endParaRPr lang="es-ES" sz="1800" b="1"/>
        </a:p>
      </dgm:t>
    </dgm:pt>
    <dgm:pt modelId="{78EF8EF7-E478-48FD-A33F-A43B5B32780B}" type="sibTrans" cxnId="{3683C9DC-9C14-4E79-9327-65795FA293D3}">
      <dgm:prSet/>
      <dgm:spPr/>
      <dgm:t>
        <a:bodyPr/>
        <a:lstStyle/>
        <a:p>
          <a:endParaRPr lang="es-ES" sz="1800" b="1"/>
        </a:p>
      </dgm:t>
    </dgm:pt>
    <dgm:pt modelId="{F8D4845B-FD14-400C-8BC3-C7617B0C6C0E}">
      <dgm:prSet phldrT="[Texto]" custT="1"/>
      <dgm:spPr>
        <a:solidFill>
          <a:srgbClr val="8A0045"/>
        </a:solidFill>
      </dgm:spPr>
      <dgm:t>
        <a:bodyPr/>
        <a:lstStyle/>
        <a:p>
          <a:r>
            <a:rPr lang="es-ES" sz="1800" b="1" dirty="0"/>
            <a:t>Establecer el Sistema Institucional de Archivos</a:t>
          </a:r>
        </a:p>
      </dgm:t>
    </dgm:pt>
    <dgm:pt modelId="{58838671-1274-4213-A32D-CF718D0DA10D}" type="parTrans" cxnId="{61BFA342-9B0E-407C-A8F9-EDAF62D1CAB9}">
      <dgm:prSet/>
      <dgm:spPr/>
      <dgm:t>
        <a:bodyPr/>
        <a:lstStyle/>
        <a:p>
          <a:endParaRPr lang="es-ES" sz="1800" b="1"/>
        </a:p>
      </dgm:t>
    </dgm:pt>
    <dgm:pt modelId="{49A50CA0-AB8C-4EAC-87D6-4A220BEA6E58}" type="sibTrans" cxnId="{61BFA342-9B0E-407C-A8F9-EDAF62D1CAB9}">
      <dgm:prSet/>
      <dgm:spPr/>
      <dgm:t>
        <a:bodyPr/>
        <a:lstStyle/>
        <a:p>
          <a:endParaRPr lang="es-ES" sz="1800" b="1"/>
        </a:p>
      </dgm:t>
    </dgm:pt>
    <dgm:pt modelId="{FDAFC1F6-24FD-452C-A6FE-D355BA98C99D}">
      <dgm:prSet phldrT="[Texto]" custT="1"/>
      <dgm:spPr>
        <a:solidFill>
          <a:srgbClr val="A40052"/>
        </a:solidFill>
      </dgm:spPr>
      <dgm:t>
        <a:bodyPr/>
        <a:lstStyle/>
        <a:p>
          <a:r>
            <a:rPr lang="es-ES" sz="1800" b="1" dirty="0"/>
            <a:t>Conformar un Grupo Interdisciplinario para apoyar en la valoración documental</a:t>
          </a:r>
        </a:p>
      </dgm:t>
    </dgm:pt>
    <dgm:pt modelId="{432BC978-449F-4C5B-BD34-D7FA97F30A7C}" type="parTrans" cxnId="{C379CAB7-CE65-471D-A192-36F08E444442}">
      <dgm:prSet/>
      <dgm:spPr/>
      <dgm:t>
        <a:bodyPr/>
        <a:lstStyle/>
        <a:p>
          <a:endParaRPr lang="es-ES" sz="1800" b="1"/>
        </a:p>
      </dgm:t>
    </dgm:pt>
    <dgm:pt modelId="{FDC0CBC3-44ED-46BC-8D4A-BC8EEE10E7E7}" type="sibTrans" cxnId="{C379CAB7-CE65-471D-A192-36F08E444442}">
      <dgm:prSet/>
      <dgm:spPr/>
      <dgm:t>
        <a:bodyPr/>
        <a:lstStyle/>
        <a:p>
          <a:endParaRPr lang="es-ES" sz="1800" b="1"/>
        </a:p>
      </dgm:t>
    </dgm:pt>
    <dgm:pt modelId="{D8E1E859-57D5-44E4-8B4E-07E74B5606A4}">
      <dgm:prSet phldrT="[Texto]" custT="1"/>
      <dgm:spPr>
        <a:solidFill>
          <a:srgbClr val="96004B"/>
        </a:solidFill>
      </dgm:spPr>
      <dgm:t>
        <a:bodyPr/>
        <a:lstStyle/>
        <a:p>
          <a:r>
            <a:rPr lang="es-ES" sz="1800" b="1" dirty="0"/>
            <a:t>Inscribir a sus archivos en el Registro Nacional</a:t>
          </a:r>
        </a:p>
      </dgm:t>
    </dgm:pt>
    <dgm:pt modelId="{87DA8F67-5174-482A-8870-BD9E5DD0BAA2}" type="parTrans" cxnId="{88380FB9-FEA6-4F3E-A469-01BD47138651}">
      <dgm:prSet/>
      <dgm:spPr/>
      <dgm:t>
        <a:bodyPr/>
        <a:lstStyle/>
        <a:p>
          <a:endParaRPr lang="es-ES" sz="1800" b="1"/>
        </a:p>
      </dgm:t>
    </dgm:pt>
    <dgm:pt modelId="{BC8B3844-6A04-4D32-828D-7572493D701A}" type="sibTrans" cxnId="{88380FB9-FEA6-4F3E-A469-01BD47138651}">
      <dgm:prSet/>
      <dgm:spPr/>
      <dgm:t>
        <a:bodyPr/>
        <a:lstStyle/>
        <a:p>
          <a:endParaRPr lang="es-ES" sz="1800" b="1"/>
        </a:p>
      </dgm:t>
    </dgm:pt>
    <dgm:pt modelId="{F83D760E-65C8-4ABD-9625-3F918A52BEB7}">
      <dgm:prSet phldrT="[Texto]" custT="1"/>
      <dgm:spPr>
        <a:solidFill>
          <a:schemeClr val="accent6">
            <a:lumMod val="50000"/>
          </a:schemeClr>
        </a:solidFill>
      </dgm:spPr>
      <dgm:t>
        <a:bodyPr/>
        <a:lstStyle/>
        <a:p>
          <a:r>
            <a:rPr lang="es-ES" sz="1800" b="1" dirty="0"/>
            <a:t>Destinar espacios, equipos e infraestructura para el funcionamiento de los archivos</a:t>
          </a:r>
        </a:p>
      </dgm:t>
    </dgm:pt>
    <dgm:pt modelId="{1BEB90CC-B867-4B7A-956D-DCDFD829A48C}" type="parTrans" cxnId="{25E64C70-D405-439B-A100-CAA59B66E0DB}">
      <dgm:prSet/>
      <dgm:spPr/>
      <dgm:t>
        <a:bodyPr/>
        <a:lstStyle/>
        <a:p>
          <a:endParaRPr lang="es-ES" sz="1800" b="1"/>
        </a:p>
      </dgm:t>
    </dgm:pt>
    <dgm:pt modelId="{C3DA51F0-2A8B-4910-B3B3-51A5024FFE0D}" type="sibTrans" cxnId="{25E64C70-D405-439B-A100-CAA59B66E0DB}">
      <dgm:prSet/>
      <dgm:spPr/>
      <dgm:t>
        <a:bodyPr/>
        <a:lstStyle/>
        <a:p>
          <a:endParaRPr lang="es-ES" sz="1800" b="1"/>
        </a:p>
      </dgm:t>
    </dgm:pt>
    <dgm:pt modelId="{01D948D6-B811-47BA-A5D8-B1BE349E1ADF}">
      <dgm:prSet phldrT="[Texto]" custT="1"/>
      <dgm:spPr>
        <a:solidFill>
          <a:srgbClr val="195781"/>
        </a:solidFill>
      </dgm:spPr>
      <dgm:t>
        <a:bodyPr/>
        <a:lstStyle/>
        <a:p>
          <a:r>
            <a:rPr lang="es-ES" sz="1800" b="1" dirty="0"/>
            <a:t>Elaborar un Programa Anual en Materia Archivística</a:t>
          </a:r>
        </a:p>
      </dgm:t>
    </dgm:pt>
    <dgm:pt modelId="{B8BA0CFC-86A6-4182-8842-F9FE6F0CFE3B}" type="parTrans" cxnId="{259C2C4C-37EA-499C-820B-61F851150934}">
      <dgm:prSet/>
      <dgm:spPr/>
      <dgm:t>
        <a:bodyPr/>
        <a:lstStyle/>
        <a:p>
          <a:endParaRPr lang="es-ES" sz="1800" b="1"/>
        </a:p>
      </dgm:t>
    </dgm:pt>
    <dgm:pt modelId="{FC1C71D0-8665-42FD-9022-967E7361073C}" type="sibTrans" cxnId="{259C2C4C-37EA-499C-820B-61F851150934}">
      <dgm:prSet/>
      <dgm:spPr/>
      <dgm:t>
        <a:bodyPr/>
        <a:lstStyle/>
        <a:p>
          <a:endParaRPr lang="es-ES" sz="1800" b="1"/>
        </a:p>
      </dgm:t>
    </dgm:pt>
    <dgm:pt modelId="{AA825717-9720-435F-B0CD-3D7B4F7E6E66}">
      <dgm:prSet phldrT="[Texto]" custT="1"/>
      <dgm:spPr>
        <a:solidFill>
          <a:srgbClr val="0070C0"/>
        </a:solidFill>
      </dgm:spPr>
      <dgm:t>
        <a:bodyPr/>
        <a:lstStyle/>
        <a:p>
          <a:r>
            <a:rPr lang="es-ES" sz="1600" b="1" dirty="0"/>
            <a:t>Contar con instrumentos de control y consulta archivística, la guía de archivo y los índices de expedientes reservados</a:t>
          </a:r>
        </a:p>
        <a:p>
          <a:endParaRPr lang="es-ES" sz="1600" b="1" dirty="0"/>
        </a:p>
      </dgm:t>
    </dgm:pt>
    <dgm:pt modelId="{9D400A9C-7C16-4574-9F9B-EB3B8164996E}" type="parTrans" cxnId="{45E285D4-8EE2-4954-B92F-59A1D9D427C4}">
      <dgm:prSet/>
      <dgm:spPr/>
      <dgm:t>
        <a:bodyPr/>
        <a:lstStyle/>
        <a:p>
          <a:endParaRPr lang="es-ES" sz="1800" b="1"/>
        </a:p>
      </dgm:t>
    </dgm:pt>
    <dgm:pt modelId="{AB03DB4C-E293-46D3-9D93-F39BD7D83F97}" type="sibTrans" cxnId="{45E285D4-8EE2-4954-B92F-59A1D9D427C4}">
      <dgm:prSet/>
      <dgm:spPr/>
      <dgm:t>
        <a:bodyPr/>
        <a:lstStyle/>
        <a:p>
          <a:endParaRPr lang="es-ES" sz="1800" b="1"/>
        </a:p>
      </dgm:t>
    </dgm:pt>
    <dgm:pt modelId="{31E10477-D852-475F-8664-8E2B864AFED3}">
      <dgm:prSet phldrT="[Texto]" custT="1"/>
      <dgm:spPr>
        <a:solidFill>
          <a:schemeClr val="accent6">
            <a:lumMod val="60000"/>
            <a:lumOff val="40000"/>
          </a:schemeClr>
        </a:solidFill>
      </dgm:spPr>
      <dgm:t>
        <a:bodyPr/>
        <a:lstStyle/>
        <a:p>
          <a:r>
            <a:rPr lang="es-ES" sz="1800" b="1" dirty="0"/>
            <a:t>Llevar a cabo la capacitación y profesionalización del personal de archivos.</a:t>
          </a:r>
        </a:p>
        <a:p>
          <a:endParaRPr lang="es-ES" sz="1800" b="1" dirty="0"/>
        </a:p>
      </dgm:t>
    </dgm:pt>
    <dgm:pt modelId="{FB468801-1B5B-4E9C-8B66-D5A5D25279D6}" type="parTrans" cxnId="{D5C38E87-12AF-4996-9D9D-829DCF5B5EB0}">
      <dgm:prSet/>
      <dgm:spPr/>
      <dgm:t>
        <a:bodyPr/>
        <a:lstStyle/>
        <a:p>
          <a:endParaRPr lang="es-ES" sz="1800" b="1"/>
        </a:p>
      </dgm:t>
    </dgm:pt>
    <dgm:pt modelId="{E7FAF939-063F-40A0-A71D-7362B11EE168}" type="sibTrans" cxnId="{D5C38E87-12AF-4996-9D9D-829DCF5B5EB0}">
      <dgm:prSet/>
      <dgm:spPr/>
      <dgm:t>
        <a:bodyPr/>
        <a:lstStyle/>
        <a:p>
          <a:endParaRPr lang="es-ES" sz="1800" b="1"/>
        </a:p>
      </dgm:t>
    </dgm:pt>
    <dgm:pt modelId="{5A81B35A-134F-40CF-8B09-519B885CBA81}" type="pres">
      <dgm:prSet presAssocID="{7B6DE24F-973B-4AF8-BD31-DB40AC4F2B06}" presName="diagram" presStyleCnt="0">
        <dgm:presLayoutVars>
          <dgm:dir/>
          <dgm:resizeHandles val="exact"/>
        </dgm:presLayoutVars>
      </dgm:prSet>
      <dgm:spPr/>
    </dgm:pt>
    <dgm:pt modelId="{B8E1C12E-987E-4189-B567-B1A237655A17}" type="pres">
      <dgm:prSet presAssocID="{2C11D909-F48E-404F-A339-47F06DED251D}" presName="node" presStyleLbl="node1" presStyleIdx="0" presStyleCnt="8">
        <dgm:presLayoutVars>
          <dgm:bulletEnabled val="1"/>
        </dgm:presLayoutVars>
      </dgm:prSet>
      <dgm:spPr/>
    </dgm:pt>
    <dgm:pt modelId="{7396E669-4D45-470F-B38B-07C4D620A4F4}" type="pres">
      <dgm:prSet presAssocID="{78EF8EF7-E478-48FD-A33F-A43B5B32780B}" presName="sibTrans" presStyleCnt="0"/>
      <dgm:spPr/>
    </dgm:pt>
    <dgm:pt modelId="{A71D82DD-08BE-4208-92F8-E22351BE1212}" type="pres">
      <dgm:prSet presAssocID="{F8D4845B-FD14-400C-8BC3-C7617B0C6C0E}" presName="node" presStyleLbl="node1" presStyleIdx="1" presStyleCnt="8">
        <dgm:presLayoutVars>
          <dgm:bulletEnabled val="1"/>
        </dgm:presLayoutVars>
      </dgm:prSet>
      <dgm:spPr/>
    </dgm:pt>
    <dgm:pt modelId="{332A96A4-CE58-47EB-9267-5DBE53433A57}" type="pres">
      <dgm:prSet presAssocID="{49A50CA0-AB8C-4EAC-87D6-4A220BEA6E58}" presName="sibTrans" presStyleCnt="0"/>
      <dgm:spPr/>
    </dgm:pt>
    <dgm:pt modelId="{87CF4615-9596-4DE9-9319-7B999AC3FAC9}" type="pres">
      <dgm:prSet presAssocID="{D8E1E859-57D5-44E4-8B4E-07E74B5606A4}" presName="node" presStyleLbl="node1" presStyleIdx="2" presStyleCnt="8">
        <dgm:presLayoutVars>
          <dgm:bulletEnabled val="1"/>
        </dgm:presLayoutVars>
      </dgm:prSet>
      <dgm:spPr/>
    </dgm:pt>
    <dgm:pt modelId="{E33C69BB-4DEB-490C-A3BA-DACFEDBBB826}" type="pres">
      <dgm:prSet presAssocID="{BC8B3844-6A04-4D32-828D-7572493D701A}" presName="sibTrans" presStyleCnt="0"/>
      <dgm:spPr/>
    </dgm:pt>
    <dgm:pt modelId="{1AB413CE-398E-42D5-890E-E145263CD180}" type="pres">
      <dgm:prSet presAssocID="{FDAFC1F6-24FD-452C-A6FE-D355BA98C99D}" presName="node" presStyleLbl="node1" presStyleIdx="3" presStyleCnt="8">
        <dgm:presLayoutVars>
          <dgm:bulletEnabled val="1"/>
        </dgm:presLayoutVars>
      </dgm:prSet>
      <dgm:spPr/>
    </dgm:pt>
    <dgm:pt modelId="{91B4A232-F4FD-4EC0-AE41-072F71AA58EE}" type="pres">
      <dgm:prSet presAssocID="{FDC0CBC3-44ED-46BC-8D4A-BC8EEE10E7E7}" presName="sibTrans" presStyleCnt="0"/>
      <dgm:spPr/>
    </dgm:pt>
    <dgm:pt modelId="{69FF516A-9F04-4655-8A5E-32849D766DD1}" type="pres">
      <dgm:prSet presAssocID="{F83D760E-65C8-4ABD-9625-3F918A52BEB7}" presName="node" presStyleLbl="node1" presStyleIdx="4" presStyleCnt="8" custLinFactNeighborX="-1119" custLinFactNeighborY="621">
        <dgm:presLayoutVars>
          <dgm:bulletEnabled val="1"/>
        </dgm:presLayoutVars>
      </dgm:prSet>
      <dgm:spPr/>
    </dgm:pt>
    <dgm:pt modelId="{57200F42-5B8C-4A56-BAD5-2C0F1D11A34F}" type="pres">
      <dgm:prSet presAssocID="{C3DA51F0-2A8B-4910-B3B3-51A5024FFE0D}" presName="sibTrans" presStyleCnt="0"/>
      <dgm:spPr/>
    </dgm:pt>
    <dgm:pt modelId="{45250071-7D7B-4DD5-A4C9-BBC4CE6711FA}" type="pres">
      <dgm:prSet presAssocID="{01D948D6-B811-47BA-A5D8-B1BE349E1ADF}" presName="node" presStyleLbl="node1" presStyleIdx="5" presStyleCnt="8">
        <dgm:presLayoutVars>
          <dgm:bulletEnabled val="1"/>
        </dgm:presLayoutVars>
      </dgm:prSet>
      <dgm:spPr/>
    </dgm:pt>
    <dgm:pt modelId="{799C0768-9E97-4B8D-881C-FB8E32E4CD0E}" type="pres">
      <dgm:prSet presAssocID="{FC1C71D0-8665-42FD-9022-967E7361073C}" presName="sibTrans" presStyleCnt="0"/>
      <dgm:spPr/>
    </dgm:pt>
    <dgm:pt modelId="{A5E1C620-8DAF-4AC4-B40F-A1F492D5328F}" type="pres">
      <dgm:prSet presAssocID="{AA825717-9720-435F-B0CD-3D7B4F7E6E66}" presName="node" presStyleLbl="node1" presStyleIdx="6" presStyleCnt="8">
        <dgm:presLayoutVars>
          <dgm:bulletEnabled val="1"/>
        </dgm:presLayoutVars>
      </dgm:prSet>
      <dgm:spPr/>
    </dgm:pt>
    <dgm:pt modelId="{AD9260E7-7245-4DC6-93AB-8E0DDF9E3133}" type="pres">
      <dgm:prSet presAssocID="{AB03DB4C-E293-46D3-9D93-F39BD7D83F97}" presName="sibTrans" presStyleCnt="0"/>
      <dgm:spPr/>
    </dgm:pt>
    <dgm:pt modelId="{C2176EFE-8FD5-489A-B086-933B877AB41E}" type="pres">
      <dgm:prSet presAssocID="{31E10477-D852-475F-8664-8E2B864AFED3}" presName="node" presStyleLbl="node1" presStyleIdx="7" presStyleCnt="8">
        <dgm:presLayoutVars>
          <dgm:bulletEnabled val="1"/>
        </dgm:presLayoutVars>
      </dgm:prSet>
      <dgm:spPr/>
    </dgm:pt>
  </dgm:ptLst>
  <dgm:cxnLst>
    <dgm:cxn modelId="{5E95D004-0B09-4A65-AA5C-F4AE27FA8814}" type="presOf" srcId="{FDAFC1F6-24FD-452C-A6FE-D355BA98C99D}" destId="{1AB413CE-398E-42D5-890E-E145263CD180}" srcOrd="0" destOrd="0" presId="urn:microsoft.com/office/officeart/2005/8/layout/default"/>
    <dgm:cxn modelId="{E935DF09-EF09-480C-A7CD-E183658E6D77}" type="presOf" srcId="{31E10477-D852-475F-8664-8E2B864AFED3}" destId="{C2176EFE-8FD5-489A-B086-933B877AB41E}" srcOrd="0" destOrd="0" presId="urn:microsoft.com/office/officeart/2005/8/layout/default"/>
    <dgm:cxn modelId="{F3337F17-F972-46DE-8EE7-E2B5BD394ACA}" type="presOf" srcId="{7B6DE24F-973B-4AF8-BD31-DB40AC4F2B06}" destId="{5A81B35A-134F-40CF-8B09-519B885CBA81}" srcOrd="0" destOrd="0" presId="urn:microsoft.com/office/officeart/2005/8/layout/default"/>
    <dgm:cxn modelId="{B9D6782D-9AC2-499C-AD0A-7A9C55DFBB10}" type="presOf" srcId="{2C11D909-F48E-404F-A339-47F06DED251D}" destId="{B8E1C12E-987E-4189-B567-B1A237655A17}" srcOrd="0" destOrd="0" presId="urn:microsoft.com/office/officeart/2005/8/layout/default"/>
    <dgm:cxn modelId="{4FB93F39-E2E7-4AC9-88DE-192DFF5A6390}" type="presOf" srcId="{01D948D6-B811-47BA-A5D8-B1BE349E1ADF}" destId="{45250071-7D7B-4DD5-A4C9-BBC4CE6711FA}" srcOrd="0" destOrd="0" presId="urn:microsoft.com/office/officeart/2005/8/layout/default"/>
    <dgm:cxn modelId="{61BFA342-9B0E-407C-A8F9-EDAF62D1CAB9}" srcId="{7B6DE24F-973B-4AF8-BD31-DB40AC4F2B06}" destId="{F8D4845B-FD14-400C-8BC3-C7617B0C6C0E}" srcOrd="1" destOrd="0" parTransId="{58838671-1274-4213-A32D-CF718D0DA10D}" sibTransId="{49A50CA0-AB8C-4EAC-87D6-4A220BEA6E58}"/>
    <dgm:cxn modelId="{259C2C4C-37EA-499C-820B-61F851150934}" srcId="{7B6DE24F-973B-4AF8-BD31-DB40AC4F2B06}" destId="{01D948D6-B811-47BA-A5D8-B1BE349E1ADF}" srcOrd="5" destOrd="0" parTransId="{B8BA0CFC-86A6-4182-8842-F9FE6F0CFE3B}" sibTransId="{FC1C71D0-8665-42FD-9022-967E7361073C}"/>
    <dgm:cxn modelId="{25E64C70-D405-439B-A100-CAA59B66E0DB}" srcId="{7B6DE24F-973B-4AF8-BD31-DB40AC4F2B06}" destId="{F83D760E-65C8-4ABD-9625-3F918A52BEB7}" srcOrd="4" destOrd="0" parTransId="{1BEB90CC-B867-4B7A-956D-DCDFD829A48C}" sibTransId="{C3DA51F0-2A8B-4910-B3B3-51A5024FFE0D}"/>
    <dgm:cxn modelId="{26AD9180-734C-4991-9D65-609AA56858BB}" type="presOf" srcId="{AA825717-9720-435F-B0CD-3D7B4F7E6E66}" destId="{A5E1C620-8DAF-4AC4-B40F-A1F492D5328F}" srcOrd="0" destOrd="0" presId="urn:microsoft.com/office/officeart/2005/8/layout/default"/>
    <dgm:cxn modelId="{D5C38E87-12AF-4996-9D9D-829DCF5B5EB0}" srcId="{7B6DE24F-973B-4AF8-BD31-DB40AC4F2B06}" destId="{31E10477-D852-475F-8664-8E2B864AFED3}" srcOrd="7" destOrd="0" parTransId="{FB468801-1B5B-4E9C-8B66-D5A5D25279D6}" sibTransId="{E7FAF939-063F-40A0-A71D-7362B11EE168}"/>
    <dgm:cxn modelId="{C379CAB7-CE65-471D-A192-36F08E444442}" srcId="{7B6DE24F-973B-4AF8-BD31-DB40AC4F2B06}" destId="{FDAFC1F6-24FD-452C-A6FE-D355BA98C99D}" srcOrd="3" destOrd="0" parTransId="{432BC978-449F-4C5B-BD34-D7FA97F30A7C}" sibTransId="{FDC0CBC3-44ED-46BC-8D4A-BC8EEE10E7E7}"/>
    <dgm:cxn modelId="{88380FB9-FEA6-4F3E-A469-01BD47138651}" srcId="{7B6DE24F-973B-4AF8-BD31-DB40AC4F2B06}" destId="{D8E1E859-57D5-44E4-8B4E-07E74B5606A4}" srcOrd="2" destOrd="0" parTransId="{87DA8F67-5174-482A-8870-BD9E5DD0BAA2}" sibTransId="{BC8B3844-6A04-4D32-828D-7572493D701A}"/>
    <dgm:cxn modelId="{1E6CBDD3-FC62-4C65-8071-65D58151F998}" type="presOf" srcId="{D8E1E859-57D5-44E4-8B4E-07E74B5606A4}" destId="{87CF4615-9596-4DE9-9319-7B999AC3FAC9}" srcOrd="0" destOrd="0" presId="urn:microsoft.com/office/officeart/2005/8/layout/default"/>
    <dgm:cxn modelId="{45E285D4-8EE2-4954-B92F-59A1D9D427C4}" srcId="{7B6DE24F-973B-4AF8-BD31-DB40AC4F2B06}" destId="{AA825717-9720-435F-B0CD-3D7B4F7E6E66}" srcOrd="6" destOrd="0" parTransId="{9D400A9C-7C16-4574-9F9B-EB3B8164996E}" sibTransId="{AB03DB4C-E293-46D3-9D93-F39BD7D83F97}"/>
    <dgm:cxn modelId="{56BFE6D7-B7F2-440D-B7FE-A4E9DA91B647}" type="presOf" srcId="{F8D4845B-FD14-400C-8BC3-C7617B0C6C0E}" destId="{A71D82DD-08BE-4208-92F8-E22351BE1212}" srcOrd="0" destOrd="0" presId="urn:microsoft.com/office/officeart/2005/8/layout/default"/>
    <dgm:cxn modelId="{3683C9DC-9C14-4E79-9327-65795FA293D3}" srcId="{7B6DE24F-973B-4AF8-BD31-DB40AC4F2B06}" destId="{2C11D909-F48E-404F-A339-47F06DED251D}" srcOrd="0" destOrd="0" parTransId="{D304AE1A-7547-4656-BE2E-F77D09FD4486}" sibTransId="{78EF8EF7-E478-48FD-A33F-A43B5B32780B}"/>
    <dgm:cxn modelId="{E56147E3-81BF-4B03-934D-2CBB095AA032}" type="presOf" srcId="{F83D760E-65C8-4ABD-9625-3F918A52BEB7}" destId="{69FF516A-9F04-4655-8A5E-32849D766DD1}" srcOrd="0" destOrd="0" presId="urn:microsoft.com/office/officeart/2005/8/layout/default"/>
    <dgm:cxn modelId="{0C7EDD19-8F82-4EDC-B286-0E57625ACACA}" type="presParOf" srcId="{5A81B35A-134F-40CF-8B09-519B885CBA81}" destId="{B8E1C12E-987E-4189-B567-B1A237655A17}" srcOrd="0" destOrd="0" presId="urn:microsoft.com/office/officeart/2005/8/layout/default"/>
    <dgm:cxn modelId="{4AB07B3E-98FC-4C28-B24C-D2BE2B583B7F}" type="presParOf" srcId="{5A81B35A-134F-40CF-8B09-519B885CBA81}" destId="{7396E669-4D45-470F-B38B-07C4D620A4F4}" srcOrd="1" destOrd="0" presId="urn:microsoft.com/office/officeart/2005/8/layout/default"/>
    <dgm:cxn modelId="{74EDAC39-B8C7-4A18-BB9A-76F8A43FFFE2}" type="presParOf" srcId="{5A81B35A-134F-40CF-8B09-519B885CBA81}" destId="{A71D82DD-08BE-4208-92F8-E22351BE1212}" srcOrd="2" destOrd="0" presId="urn:microsoft.com/office/officeart/2005/8/layout/default"/>
    <dgm:cxn modelId="{73B0F225-5693-495B-B152-2B1E6CE6A953}" type="presParOf" srcId="{5A81B35A-134F-40CF-8B09-519B885CBA81}" destId="{332A96A4-CE58-47EB-9267-5DBE53433A57}" srcOrd="3" destOrd="0" presId="urn:microsoft.com/office/officeart/2005/8/layout/default"/>
    <dgm:cxn modelId="{190F607A-FD5E-49F3-93A4-D6F6E5D3723E}" type="presParOf" srcId="{5A81B35A-134F-40CF-8B09-519B885CBA81}" destId="{87CF4615-9596-4DE9-9319-7B999AC3FAC9}" srcOrd="4" destOrd="0" presId="urn:microsoft.com/office/officeart/2005/8/layout/default"/>
    <dgm:cxn modelId="{048119DD-7AD8-4671-A654-1249432F098D}" type="presParOf" srcId="{5A81B35A-134F-40CF-8B09-519B885CBA81}" destId="{E33C69BB-4DEB-490C-A3BA-DACFEDBBB826}" srcOrd="5" destOrd="0" presId="urn:microsoft.com/office/officeart/2005/8/layout/default"/>
    <dgm:cxn modelId="{898B443A-3D30-49DD-B55C-C5253C6F2DC3}" type="presParOf" srcId="{5A81B35A-134F-40CF-8B09-519B885CBA81}" destId="{1AB413CE-398E-42D5-890E-E145263CD180}" srcOrd="6" destOrd="0" presId="urn:microsoft.com/office/officeart/2005/8/layout/default"/>
    <dgm:cxn modelId="{8E8B96F0-72B3-4825-BC96-1404F8A7744D}" type="presParOf" srcId="{5A81B35A-134F-40CF-8B09-519B885CBA81}" destId="{91B4A232-F4FD-4EC0-AE41-072F71AA58EE}" srcOrd="7" destOrd="0" presId="urn:microsoft.com/office/officeart/2005/8/layout/default"/>
    <dgm:cxn modelId="{E8138E59-BF09-4751-8463-4074B32F2A8C}" type="presParOf" srcId="{5A81B35A-134F-40CF-8B09-519B885CBA81}" destId="{69FF516A-9F04-4655-8A5E-32849D766DD1}" srcOrd="8" destOrd="0" presId="urn:microsoft.com/office/officeart/2005/8/layout/default"/>
    <dgm:cxn modelId="{F1C7E3B4-DCCB-4E64-BF33-E314487042DE}" type="presParOf" srcId="{5A81B35A-134F-40CF-8B09-519B885CBA81}" destId="{57200F42-5B8C-4A56-BAD5-2C0F1D11A34F}" srcOrd="9" destOrd="0" presId="urn:microsoft.com/office/officeart/2005/8/layout/default"/>
    <dgm:cxn modelId="{6AA798FA-7355-4B06-98DE-4A1DC0ABC982}" type="presParOf" srcId="{5A81B35A-134F-40CF-8B09-519B885CBA81}" destId="{45250071-7D7B-4DD5-A4C9-BBC4CE6711FA}" srcOrd="10" destOrd="0" presId="urn:microsoft.com/office/officeart/2005/8/layout/default"/>
    <dgm:cxn modelId="{75C1FBAB-5E43-4080-989D-ACAEC687147A}" type="presParOf" srcId="{5A81B35A-134F-40CF-8B09-519B885CBA81}" destId="{799C0768-9E97-4B8D-881C-FB8E32E4CD0E}" srcOrd="11" destOrd="0" presId="urn:microsoft.com/office/officeart/2005/8/layout/default"/>
    <dgm:cxn modelId="{35D47891-76B4-4A13-A9EB-F64DBE651ED1}" type="presParOf" srcId="{5A81B35A-134F-40CF-8B09-519B885CBA81}" destId="{A5E1C620-8DAF-4AC4-B40F-A1F492D5328F}" srcOrd="12" destOrd="0" presId="urn:microsoft.com/office/officeart/2005/8/layout/default"/>
    <dgm:cxn modelId="{AFFDEDAE-9C97-4281-A0AB-B05FB1D56765}" type="presParOf" srcId="{5A81B35A-134F-40CF-8B09-519B885CBA81}" destId="{AD9260E7-7245-4DC6-93AB-8E0DDF9E3133}" srcOrd="13" destOrd="0" presId="urn:microsoft.com/office/officeart/2005/8/layout/default"/>
    <dgm:cxn modelId="{36E936E2-F622-4766-8F1E-D599EACBFF29}" type="presParOf" srcId="{5A81B35A-134F-40CF-8B09-519B885CBA81}" destId="{C2176EFE-8FD5-489A-B086-933B877AB41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741211-DFF8-46FC-A6CD-A84084F046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3EBFCD17-7CC0-48F8-8F3C-1DFB9589497B}">
      <dgm:prSet phldrT="[Texto]" custT="1"/>
      <dgm:spPr>
        <a:solidFill>
          <a:srgbClr val="CC99FF"/>
        </a:solidFill>
      </dgm:spPr>
      <dgm:t>
        <a:bodyPr/>
        <a:lstStyle/>
        <a:p>
          <a:r>
            <a:rPr lang="es-MX" sz="2000" b="1" dirty="0"/>
            <a:t>Cada sujeto obligado debe contar con un Archivo de Concentración</a:t>
          </a:r>
          <a:endParaRPr lang="es-ES" sz="2000" b="1" dirty="0"/>
        </a:p>
      </dgm:t>
    </dgm:pt>
    <dgm:pt modelId="{EB5A13CF-7347-467D-8771-6DFDCC604E4F}" type="sibTrans" cxnId="{BB5E8113-F35A-4601-A027-F140ED7D1ECD}">
      <dgm:prSet/>
      <dgm:spPr/>
      <dgm:t>
        <a:bodyPr/>
        <a:lstStyle/>
        <a:p>
          <a:endParaRPr lang="es-ES" sz="2000"/>
        </a:p>
      </dgm:t>
    </dgm:pt>
    <dgm:pt modelId="{42AB2546-F177-4F59-B54A-BA54C2768913}" type="parTrans" cxnId="{BB5E8113-F35A-4601-A027-F140ED7D1ECD}">
      <dgm:prSet/>
      <dgm:spPr/>
      <dgm:t>
        <a:bodyPr/>
        <a:lstStyle/>
        <a:p>
          <a:endParaRPr lang="es-ES" sz="2000"/>
        </a:p>
      </dgm:t>
    </dgm:pt>
    <dgm:pt modelId="{78A47A82-E550-4608-9223-C87AEDD7363B}" type="pres">
      <dgm:prSet presAssocID="{96741211-DFF8-46FC-A6CD-A84084F046EE}" presName="Name0" presStyleCnt="0">
        <dgm:presLayoutVars>
          <dgm:dir/>
          <dgm:resizeHandles val="exact"/>
        </dgm:presLayoutVars>
      </dgm:prSet>
      <dgm:spPr/>
    </dgm:pt>
    <dgm:pt modelId="{891EC45C-FA5C-410F-AA03-0213E990164D}" type="pres">
      <dgm:prSet presAssocID="{3EBFCD17-7CC0-48F8-8F3C-1DFB9589497B}" presName="node" presStyleLbl="node1" presStyleIdx="0" presStyleCnt="1" custScaleX="67377" custScaleY="82391" custLinFactNeighborX="4424" custLinFactNeighborY="-1373">
        <dgm:presLayoutVars>
          <dgm:bulletEnabled val="1"/>
        </dgm:presLayoutVars>
      </dgm:prSet>
      <dgm:spPr/>
    </dgm:pt>
  </dgm:ptLst>
  <dgm:cxnLst>
    <dgm:cxn modelId="{51F5FE01-C409-4BD8-8F1B-15F05206828A}" type="presOf" srcId="{3EBFCD17-7CC0-48F8-8F3C-1DFB9589497B}" destId="{891EC45C-FA5C-410F-AA03-0213E990164D}" srcOrd="0" destOrd="0" presId="urn:microsoft.com/office/officeart/2005/8/layout/hList6"/>
    <dgm:cxn modelId="{BB5E8113-F35A-4601-A027-F140ED7D1ECD}" srcId="{96741211-DFF8-46FC-A6CD-A84084F046EE}" destId="{3EBFCD17-7CC0-48F8-8F3C-1DFB9589497B}" srcOrd="0" destOrd="0" parTransId="{42AB2546-F177-4F59-B54A-BA54C2768913}" sibTransId="{EB5A13CF-7347-467D-8771-6DFDCC604E4F}"/>
    <dgm:cxn modelId="{99877F7D-5F7E-4A9D-A0E7-FB2BEF43E9D8}" type="presOf" srcId="{96741211-DFF8-46FC-A6CD-A84084F046EE}" destId="{78A47A82-E550-4608-9223-C87AEDD7363B}" srcOrd="0" destOrd="0" presId="urn:microsoft.com/office/officeart/2005/8/layout/hList6"/>
    <dgm:cxn modelId="{D4188159-9F39-4621-A3EC-C5F9491F4721}" type="presParOf" srcId="{78A47A82-E550-4608-9223-C87AEDD7363B}" destId="{891EC45C-FA5C-410F-AA03-0213E990164D}"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A58241-FA1D-4C1F-800B-DE046F259008}"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ES"/>
        </a:p>
      </dgm:t>
    </dgm:pt>
    <dgm:pt modelId="{977184DE-DD8E-4AEF-B78D-01A79A31CAE9}">
      <dgm:prSet phldrT="[Texto]" custT="1"/>
      <dgm:spPr/>
      <dgm:t>
        <a:bodyPr/>
        <a:lstStyle/>
        <a:p>
          <a:r>
            <a:rPr lang="es-MX" sz="1600" b="1" dirty="0">
              <a:latin typeface="+mn-lt"/>
              <a:cs typeface="Arial" panose="020B0604020202020204" pitchFamily="34" charset="0"/>
            </a:rPr>
            <a:t>Funciones</a:t>
          </a:r>
        </a:p>
      </dgm:t>
    </dgm:pt>
    <dgm:pt modelId="{172232E2-6D60-4E01-A4BA-B9B1F57B8DD9}" type="parTrans" cxnId="{1E2A84A2-C022-4B3B-ABF1-0E42B62905DC}">
      <dgm:prSet/>
      <dgm:spPr/>
      <dgm:t>
        <a:bodyPr/>
        <a:lstStyle/>
        <a:p>
          <a:endParaRPr lang="es-ES" sz="800" b="0">
            <a:latin typeface="+mn-lt"/>
            <a:cs typeface="Arial" panose="020B0604020202020204" pitchFamily="34" charset="0"/>
          </a:endParaRPr>
        </a:p>
      </dgm:t>
    </dgm:pt>
    <dgm:pt modelId="{A0AD277A-1D38-4899-BDFE-641C7F7E7DB7}" type="sibTrans" cxnId="{1E2A84A2-C022-4B3B-ABF1-0E42B62905DC}">
      <dgm:prSet/>
      <dgm:spPr/>
      <dgm:t>
        <a:bodyPr/>
        <a:lstStyle/>
        <a:p>
          <a:endParaRPr lang="es-ES" sz="800" b="0">
            <a:latin typeface="+mn-lt"/>
            <a:cs typeface="Arial" panose="020B0604020202020204" pitchFamily="34" charset="0"/>
          </a:endParaRPr>
        </a:p>
      </dgm:t>
    </dgm:pt>
    <dgm:pt modelId="{BB10A764-5B30-4C4C-92B1-FD70249F8EBA}">
      <dgm:prSet phldrT="[Texto]" custT="1"/>
      <dgm:spPr/>
      <dgm:t>
        <a:bodyPr/>
        <a:lstStyle/>
        <a:p>
          <a:r>
            <a:rPr lang="es-ES" sz="1800" b="1" dirty="0"/>
            <a:t>* Difundir el patrimonio documental</a:t>
          </a:r>
          <a:endParaRPr lang="es-ES" sz="1800" b="1" dirty="0">
            <a:latin typeface="+mn-lt"/>
            <a:cs typeface="Arial" panose="020B0604020202020204" pitchFamily="34" charset="0"/>
          </a:endParaRPr>
        </a:p>
      </dgm:t>
    </dgm:pt>
    <dgm:pt modelId="{F757FD5B-2B98-469D-93E8-DB2F76EFD2F7}" type="parTrans" cxnId="{9B7258E7-3991-4837-BF6D-A80C44678266}">
      <dgm:prSet custT="1"/>
      <dgm:spPr/>
      <dgm:t>
        <a:bodyPr/>
        <a:lstStyle/>
        <a:p>
          <a:endParaRPr lang="es-ES" sz="800" b="0">
            <a:latin typeface="+mn-lt"/>
            <a:cs typeface="Arial" panose="020B0604020202020204" pitchFamily="34" charset="0"/>
          </a:endParaRPr>
        </a:p>
      </dgm:t>
    </dgm:pt>
    <dgm:pt modelId="{30172D7B-4BF5-4866-A656-4336FF966C9A}" type="sibTrans" cxnId="{9B7258E7-3991-4837-BF6D-A80C44678266}">
      <dgm:prSet/>
      <dgm:spPr/>
      <dgm:t>
        <a:bodyPr/>
        <a:lstStyle/>
        <a:p>
          <a:endParaRPr lang="es-ES" sz="800" b="0">
            <a:latin typeface="+mn-lt"/>
            <a:cs typeface="Arial" panose="020B0604020202020204" pitchFamily="34" charset="0"/>
          </a:endParaRPr>
        </a:p>
      </dgm:t>
    </dgm:pt>
    <dgm:pt modelId="{BB09EF0F-2496-4AAD-AAEF-3EB7E7F90668}">
      <dgm:prSet custT="1"/>
      <dgm:spPr/>
      <dgm:t>
        <a:bodyPr/>
        <a:lstStyle/>
        <a:p>
          <a:r>
            <a:rPr lang="es-MX" sz="1800" b="1" dirty="0">
              <a:latin typeface="+mn-lt"/>
              <a:cs typeface="Arial" panose="020B0604020202020204" pitchFamily="34" charset="0"/>
            </a:rPr>
            <a:t>* Recibir las transferencias secundarias</a:t>
          </a:r>
          <a:endParaRPr lang="es-ES" sz="1800" b="1" dirty="0">
            <a:latin typeface="+mn-lt"/>
            <a:cs typeface="Arial" panose="020B0604020202020204" pitchFamily="34" charset="0"/>
          </a:endParaRPr>
        </a:p>
      </dgm:t>
    </dgm:pt>
    <dgm:pt modelId="{21E3E3A8-B7F6-406C-BDDC-ED6F55064D3F}" type="parTrans" cxnId="{A98589B3-C044-4AE1-B61F-D9E29E8B7C5C}">
      <dgm:prSet custT="1"/>
      <dgm:spPr/>
      <dgm:t>
        <a:bodyPr/>
        <a:lstStyle/>
        <a:p>
          <a:endParaRPr lang="es-ES" sz="800" b="0">
            <a:latin typeface="+mn-lt"/>
            <a:cs typeface="Arial" panose="020B0604020202020204" pitchFamily="34" charset="0"/>
          </a:endParaRPr>
        </a:p>
      </dgm:t>
    </dgm:pt>
    <dgm:pt modelId="{A3F7332D-7F4D-4687-9DA3-120A691F9830}" type="sibTrans" cxnId="{A98589B3-C044-4AE1-B61F-D9E29E8B7C5C}">
      <dgm:prSet/>
      <dgm:spPr/>
      <dgm:t>
        <a:bodyPr/>
        <a:lstStyle/>
        <a:p>
          <a:endParaRPr lang="es-ES" sz="800" b="0">
            <a:latin typeface="+mn-lt"/>
            <a:cs typeface="Arial" panose="020B0604020202020204" pitchFamily="34" charset="0"/>
          </a:endParaRPr>
        </a:p>
      </dgm:t>
    </dgm:pt>
    <dgm:pt modelId="{274EE62B-ACB6-447C-8B16-E9DA4C3419BC}">
      <dgm:prSet custT="1"/>
      <dgm:spPr/>
      <dgm:t>
        <a:bodyPr/>
        <a:lstStyle/>
        <a:p>
          <a:pPr algn="just"/>
          <a:r>
            <a:rPr lang="es-MX" sz="1800" b="1" dirty="0">
              <a:latin typeface="+mn-lt"/>
              <a:cs typeface="Arial" panose="020B0604020202020204" pitchFamily="34" charset="0"/>
            </a:rPr>
            <a:t>* Establecer los procedimientos de consulta y b</a:t>
          </a:r>
          <a:r>
            <a:rPr lang="es-MX" sz="1800" b="1" dirty="0"/>
            <a:t>rindar servicios de préstamo y consulta al público</a:t>
          </a:r>
          <a:endParaRPr lang="es-ES" sz="1800" b="1" dirty="0">
            <a:latin typeface="+mn-lt"/>
            <a:cs typeface="Arial" panose="020B0604020202020204" pitchFamily="34" charset="0"/>
          </a:endParaRPr>
        </a:p>
      </dgm:t>
    </dgm:pt>
    <dgm:pt modelId="{6EA4169D-0480-496E-9F16-B2202599DB8A}" type="sibTrans" cxnId="{FFD609DA-781A-4D46-84DD-2728FA655F61}">
      <dgm:prSet/>
      <dgm:spPr/>
      <dgm:t>
        <a:bodyPr/>
        <a:lstStyle/>
        <a:p>
          <a:endParaRPr lang="es-ES" sz="800" b="0">
            <a:latin typeface="+mn-lt"/>
            <a:cs typeface="Arial" panose="020B0604020202020204" pitchFamily="34" charset="0"/>
          </a:endParaRPr>
        </a:p>
      </dgm:t>
    </dgm:pt>
    <dgm:pt modelId="{27EA7025-13ED-4595-8208-A1CA9EBD8218}" type="parTrans" cxnId="{FFD609DA-781A-4D46-84DD-2728FA655F61}">
      <dgm:prSet custT="1"/>
      <dgm:spPr/>
      <dgm:t>
        <a:bodyPr/>
        <a:lstStyle/>
        <a:p>
          <a:endParaRPr lang="es-ES" sz="800" b="0">
            <a:latin typeface="+mn-lt"/>
            <a:cs typeface="Arial" panose="020B0604020202020204" pitchFamily="34" charset="0"/>
          </a:endParaRPr>
        </a:p>
      </dgm:t>
    </dgm:pt>
    <dgm:pt modelId="{902BCCC7-A9B3-4E78-8956-F76B3021951E}">
      <dgm:prSet custT="1"/>
      <dgm:spPr/>
      <dgm:t>
        <a:bodyPr/>
        <a:lstStyle/>
        <a:p>
          <a:pPr algn="just"/>
          <a:r>
            <a:rPr lang="es-MX" sz="1800" b="1" dirty="0">
              <a:latin typeface="+mn-lt"/>
              <a:cs typeface="Arial" panose="020B0604020202020204" pitchFamily="34" charset="0"/>
            </a:rPr>
            <a:t>* Organizar y conservar los expedientes en las mejores condiciones,    implementando políticas y estrategias de preservación que permitan conservar los documentos</a:t>
          </a:r>
          <a:endParaRPr lang="es-ES" sz="1800" b="1" dirty="0">
            <a:latin typeface="+mn-lt"/>
            <a:cs typeface="Arial" panose="020B0604020202020204" pitchFamily="34" charset="0"/>
          </a:endParaRPr>
        </a:p>
      </dgm:t>
    </dgm:pt>
    <dgm:pt modelId="{A71F1B65-86A8-4389-8802-424273FB10C7}" type="parTrans" cxnId="{8D4BB616-968A-499C-93A5-23C1A9204574}">
      <dgm:prSet/>
      <dgm:spPr/>
      <dgm:t>
        <a:bodyPr/>
        <a:lstStyle/>
        <a:p>
          <a:endParaRPr lang="es-ES" sz="1400"/>
        </a:p>
      </dgm:t>
    </dgm:pt>
    <dgm:pt modelId="{F6B1C79E-E783-468C-8233-FFA89F60C3FE}" type="sibTrans" cxnId="{8D4BB616-968A-499C-93A5-23C1A9204574}">
      <dgm:prSet/>
      <dgm:spPr/>
      <dgm:t>
        <a:bodyPr/>
        <a:lstStyle/>
        <a:p>
          <a:endParaRPr lang="es-ES" sz="1400"/>
        </a:p>
      </dgm:t>
    </dgm:pt>
    <dgm:pt modelId="{137856B3-7008-41E3-A610-F69752453104}">
      <dgm:prSet phldrT="[Texto]" custT="1"/>
      <dgm:spPr/>
      <dgm:t>
        <a:bodyPr/>
        <a:lstStyle/>
        <a:p>
          <a:endParaRPr lang="es-ES" sz="1800" b="1" dirty="0">
            <a:latin typeface="+mn-lt"/>
            <a:cs typeface="Arial" panose="020B0604020202020204" pitchFamily="34" charset="0"/>
          </a:endParaRPr>
        </a:p>
      </dgm:t>
    </dgm:pt>
    <dgm:pt modelId="{DDEB7772-F6E0-4D4F-B727-00E1A2E6CEA2}" type="parTrans" cxnId="{5B473E49-6ED1-4C13-A9EC-C45074642B18}">
      <dgm:prSet/>
      <dgm:spPr/>
      <dgm:t>
        <a:bodyPr/>
        <a:lstStyle/>
        <a:p>
          <a:endParaRPr lang="es-ES" sz="1400"/>
        </a:p>
      </dgm:t>
    </dgm:pt>
    <dgm:pt modelId="{E809DD8B-A225-415B-AFC3-767403A1421D}" type="sibTrans" cxnId="{5B473E49-6ED1-4C13-A9EC-C45074642B18}">
      <dgm:prSet/>
      <dgm:spPr/>
      <dgm:t>
        <a:bodyPr/>
        <a:lstStyle/>
        <a:p>
          <a:endParaRPr lang="es-ES" sz="1400"/>
        </a:p>
      </dgm:t>
    </dgm:pt>
    <dgm:pt modelId="{A0F046FB-BEAA-4398-B9CC-E64DF6956CFD}">
      <dgm:prSet phldrT="[Texto]" custT="1"/>
      <dgm:spPr/>
      <dgm:t>
        <a:bodyPr/>
        <a:lstStyle/>
        <a:p>
          <a:r>
            <a:rPr lang="es-MX" sz="1800" b="1" dirty="0">
              <a:latin typeface="+mn-lt"/>
              <a:cs typeface="Arial" panose="020B0604020202020204" pitchFamily="34" charset="0"/>
            </a:rPr>
            <a:t>* Colaborar en la elaboración de los instrumentos de </a:t>
          </a:r>
          <a:r>
            <a:rPr lang="es-ES" sz="1800" b="1" dirty="0">
              <a:latin typeface="+mn-lt"/>
              <a:cs typeface="Arial" panose="020B0604020202020204" pitchFamily="34" charset="0"/>
            </a:rPr>
            <a:t>consulta de documentos históricos</a:t>
          </a:r>
        </a:p>
      </dgm:t>
    </dgm:pt>
    <dgm:pt modelId="{BA7D532E-1702-44EC-A483-4F28A4114CE8}" type="parTrans" cxnId="{5154FE6C-93AB-4AC5-89AB-2CA10BCE8C73}">
      <dgm:prSet/>
      <dgm:spPr/>
      <dgm:t>
        <a:bodyPr/>
        <a:lstStyle/>
        <a:p>
          <a:endParaRPr lang="es-ES" sz="1400"/>
        </a:p>
      </dgm:t>
    </dgm:pt>
    <dgm:pt modelId="{11375ECF-226F-42C5-BEDE-4F06B0554EA7}" type="sibTrans" cxnId="{5154FE6C-93AB-4AC5-89AB-2CA10BCE8C73}">
      <dgm:prSet/>
      <dgm:spPr/>
      <dgm:t>
        <a:bodyPr/>
        <a:lstStyle/>
        <a:p>
          <a:endParaRPr lang="es-ES" sz="1400"/>
        </a:p>
      </dgm:t>
    </dgm:pt>
    <dgm:pt modelId="{FE9F562E-3A7D-45E8-8EEC-02FA2287882E}">
      <dgm:prSet custT="1"/>
      <dgm:spPr/>
      <dgm:t>
        <a:bodyPr/>
        <a:lstStyle/>
        <a:p>
          <a:endParaRPr lang="es-ES" sz="1800" b="1" dirty="0">
            <a:latin typeface="+mn-lt"/>
            <a:cs typeface="Arial" panose="020B0604020202020204" pitchFamily="34" charset="0"/>
          </a:endParaRPr>
        </a:p>
      </dgm:t>
    </dgm:pt>
    <dgm:pt modelId="{14773446-0C82-4688-867E-11689F18D867}" type="parTrans" cxnId="{452DA617-7553-49D2-A2E3-8C17AC4E6C13}">
      <dgm:prSet/>
      <dgm:spPr/>
      <dgm:t>
        <a:bodyPr/>
        <a:lstStyle/>
        <a:p>
          <a:endParaRPr lang="es-ES" sz="1400"/>
        </a:p>
      </dgm:t>
    </dgm:pt>
    <dgm:pt modelId="{EABE15CB-F547-4812-A2E1-6F21A5B23EC6}" type="sibTrans" cxnId="{452DA617-7553-49D2-A2E3-8C17AC4E6C13}">
      <dgm:prSet/>
      <dgm:spPr/>
      <dgm:t>
        <a:bodyPr/>
        <a:lstStyle/>
        <a:p>
          <a:endParaRPr lang="es-ES" sz="1400"/>
        </a:p>
      </dgm:t>
    </dgm:pt>
    <dgm:pt modelId="{CF907F9F-A373-4507-B871-071B3D60E610}">
      <dgm:prSet custT="1"/>
      <dgm:spPr/>
      <dgm:t>
        <a:bodyPr/>
        <a:lstStyle/>
        <a:p>
          <a:r>
            <a:rPr lang="es-MX" sz="1800" b="1" dirty="0">
              <a:latin typeface="+mn-lt"/>
              <a:cs typeface="Arial" panose="020B0604020202020204" pitchFamily="34" charset="0"/>
            </a:rPr>
            <a:t>* Aplicar los mecanismos y  herramientas tecnológicas para mantenerlos a disposición los expediente</a:t>
          </a:r>
          <a:endParaRPr lang="es-ES" sz="1800" b="1" dirty="0">
            <a:latin typeface="+mn-lt"/>
            <a:cs typeface="Arial" panose="020B0604020202020204" pitchFamily="34" charset="0"/>
          </a:endParaRPr>
        </a:p>
      </dgm:t>
    </dgm:pt>
    <dgm:pt modelId="{49D9D791-7611-4A31-B7FA-2F59A2A59710}" type="parTrans" cxnId="{46E377B0-09FA-41B4-92D1-EA522299551A}">
      <dgm:prSet/>
      <dgm:spPr/>
      <dgm:t>
        <a:bodyPr/>
        <a:lstStyle/>
        <a:p>
          <a:endParaRPr lang="es-ES" sz="1400"/>
        </a:p>
      </dgm:t>
    </dgm:pt>
    <dgm:pt modelId="{3956077A-449C-4C4E-9945-050BF2AB7880}" type="sibTrans" cxnId="{46E377B0-09FA-41B4-92D1-EA522299551A}">
      <dgm:prSet/>
      <dgm:spPr/>
      <dgm:t>
        <a:bodyPr/>
        <a:lstStyle/>
        <a:p>
          <a:endParaRPr lang="es-ES" sz="1400"/>
        </a:p>
      </dgm:t>
    </dgm:pt>
    <dgm:pt modelId="{555277AE-15EE-4C49-898A-E5FC9EAF3C94}" type="pres">
      <dgm:prSet presAssocID="{F7A58241-FA1D-4C1F-800B-DE046F259008}" presName="vert0" presStyleCnt="0">
        <dgm:presLayoutVars>
          <dgm:dir/>
          <dgm:animOne val="branch"/>
          <dgm:animLvl val="lvl"/>
        </dgm:presLayoutVars>
      </dgm:prSet>
      <dgm:spPr/>
    </dgm:pt>
    <dgm:pt modelId="{7E04849D-104B-40D3-8BEB-A68997CF9984}" type="pres">
      <dgm:prSet presAssocID="{977184DE-DD8E-4AEF-B78D-01A79A31CAE9}" presName="thickLine" presStyleLbl="alignNode1" presStyleIdx="0" presStyleCnt="1"/>
      <dgm:spPr/>
    </dgm:pt>
    <dgm:pt modelId="{62B6F1A2-0668-4375-B939-E17BF24182F1}" type="pres">
      <dgm:prSet presAssocID="{977184DE-DD8E-4AEF-B78D-01A79A31CAE9}" presName="horz1" presStyleCnt="0"/>
      <dgm:spPr/>
    </dgm:pt>
    <dgm:pt modelId="{203142C0-2646-4DA0-9925-0C3F599330CC}" type="pres">
      <dgm:prSet presAssocID="{977184DE-DD8E-4AEF-B78D-01A79A31CAE9}" presName="tx1" presStyleLbl="revTx" presStyleIdx="0" presStyleCnt="9"/>
      <dgm:spPr/>
    </dgm:pt>
    <dgm:pt modelId="{F7ED7B4E-48EF-47BA-8917-5639387980BF}" type="pres">
      <dgm:prSet presAssocID="{977184DE-DD8E-4AEF-B78D-01A79A31CAE9}" presName="vert1" presStyleCnt="0"/>
      <dgm:spPr/>
    </dgm:pt>
    <dgm:pt modelId="{D75A7D7C-66CA-4A34-A7F2-B3FE197EFFEC}" type="pres">
      <dgm:prSet presAssocID="{BB09EF0F-2496-4AAD-AAEF-3EB7E7F90668}" presName="vertSpace2a" presStyleCnt="0"/>
      <dgm:spPr/>
    </dgm:pt>
    <dgm:pt modelId="{3A2BE44E-D0D4-441C-9D24-39FF0A16D886}" type="pres">
      <dgm:prSet presAssocID="{BB09EF0F-2496-4AAD-AAEF-3EB7E7F90668}" presName="horz2" presStyleCnt="0"/>
      <dgm:spPr/>
    </dgm:pt>
    <dgm:pt modelId="{5948E178-8AED-446F-933A-C5C6B95069CE}" type="pres">
      <dgm:prSet presAssocID="{BB09EF0F-2496-4AAD-AAEF-3EB7E7F90668}" presName="horzSpace2" presStyleCnt="0"/>
      <dgm:spPr/>
    </dgm:pt>
    <dgm:pt modelId="{152FFE61-4CF0-464E-B50A-68C0F1C0CC86}" type="pres">
      <dgm:prSet presAssocID="{BB09EF0F-2496-4AAD-AAEF-3EB7E7F90668}" presName="tx2" presStyleLbl="revTx" presStyleIdx="1" presStyleCnt="9"/>
      <dgm:spPr/>
    </dgm:pt>
    <dgm:pt modelId="{36E12995-3122-4BB0-BBC8-A0358A3AEC8D}" type="pres">
      <dgm:prSet presAssocID="{BB09EF0F-2496-4AAD-AAEF-3EB7E7F90668}" presName="vert2" presStyleCnt="0"/>
      <dgm:spPr/>
    </dgm:pt>
    <dgm:pt modelId="{7EE86141-3664-4B1A-888E-7A5A580E7A38}" type="pres">
      <dgm:prSet presAssocID="{BB09EF0F-2496-4AAD-AAEF-3EB7E7F90668}" presName="thinLine2b" presStyleLbl="callout" presStyleIdx="0" presStyleCnt="8"/>
      <dgm:spPr/>
    </dgm:pt>
    <dgm:pt modelId="{56FFB4A9-3874-4FB9-BA04-C223D3600758}" type="pres">
      <dgm:prSet presAssocID="{BB09EF0F-2496-4AAD-AAEF-3EB7E7F90668}" presName="vertSpace2b" presStyleCnt="0"/>
      <dgm:spPr/>
    </dgm:pt>
    <dgm:pt modelId="{1470AB96-3FA5-4394-B32C-A830F0E23C2C}" type="pres">
      <dgm:prSet presAssocID="{902BCCC7-A9B3-4E78-8956-F76B3021951E}" presName="horz2" presStyleCnt="0"/>
      <dgm:spPr/>
    </dgm:pt>
    <dgm:pt modelId="{D1536273-000F-4675-8B08-B9DF11898F36}" type="pres">
      <dgm:prSet presAssocID="{902BCCC7-A9B3-4E78-8956-F76B3021951E}" presName="horzSpace2" presStyleCnt="0"/>
      <dgm:spPr/>
    </dgm:pt>
    <dgm:pt modelId="{8F70CF13-4CD1-43C4-AA2A-446DD7EBAA46}" type="pres">
      <dgm:prSet presAssocID="{902BCCC7-A9B3-4E78-8956-F76B3021951E}" presName="tx2" presStyleLbl="revTx" presStyleIdx="2" presStyleCnt="9" custScaleY="190940"/>
      <dgm:spPr/>
    </dgm:pt>
    <dgm:pt modelId="{BD199B36-FA43-4A9B-AD49-94CD7F7326F8}" type="pres">
      <dgm:prSet presAssocID="{902BCCC7-A9B3-4E78-8956-F76B3021951E}" presName="vert2" presStyleCnt="0"/>
      <dgm:spPr/>
    </dgm:pt>
    <dgm:pt modelId="{C395FD05-3A6D-4328-BD27-B46ACC8CF62D}" type="pres">
      <dgm:prSet presAssocID="{902BCCC7-A9B3-4E78-8956-F76B3021951E}" presName="thinLine2b" presStyleLbl="callout" presStyleIdx="1" presStyleCnt="8"/>
      <dgm:spPr/>
    </dgm:pt>
    <dgm:pt modelId="{114ABBD4-2664-409A-8430-0825E3AD2A60}" type="pres">
      <dgm:prSet presAssocID="{902BCCC7-A9B3-4E78-8956-F76B3021951E}" presName="vertSpace2b" presStyleCnt="0"/>
      <dgm:spPr/>
    </dgm:pt>
    <dgm:pt modelId="{5D422EC1-22E1-4E2D-8A70-9F16E2D1B778}" type="pres">
      <dgm:prSet presAssocID="{274EE62B-ACB6-447C-8B16-E9DA4C3419BC}" presName="horz2" presStyleCnt="0"/>
      <dgm:spPr/>
    </dgm:pt>
    <dgm:pt modelId="{F09C0424-404D-44E9-9EBF-10A0813BC591}" type="pres">
      <dgm:prSet presAssocID="{274EE62B-ACB6-447C-8B16-E9DA4C3419BC}" presName="horzSpace2" presStyleCnt="0"/>
      <dgm:spPr/>
    </dgm:pt>
    <dgm:pt modelId="{73F0B681-3E66-4D7B-8DF9-8B5E92045424}" type="pres">
      <dgm:prSet presAssocID="{274EE62B-ACB6-447C-8B16-E9DA4C3419BC}" presName="tx2" presStyleLbl="revTx" presStyleIdx="3" presStyleCnt="9" custScaleY="152810"/>
      <dgm:spPr/>
    </dgm:pt>
    <dgm:pt modelId="{0322BDB2-E086-4524-A2AE-04D0031932AE}" type="pres">
      <dgm:prSet presAssocID="{274EE62B-ACB6-447C-8B16-E9DA4C3419BC}" presName="vert2" presStyleCnt="0"/>
      <dgm:spPr/>
    </dgm:pt>
    <dgm:pt modelId="{7B07FCF8-ECBD-408E-9E30-7AFE746431C2}" type="pres">
      <dgm:prSet presAssocID="{274EE62B-ACB6-447C-8B16-E9DA4C3419BC}" presName="thinLine2b" presStyleLbl="callout" presStyleIdx="2" presStyleCnt="8"/>
      <dgm:spPr/>
    </dgm:pt>
    <dgm:pt modelId="{7692B375-BECD-4593-9D08-81756EA91DFE}" type="pres">
      <dgm:prSet presAssocID="{274EE62B-ACB6-447C-8B16-E9DA4C3419BC}" presName="vertSpace2b" presStyleCnt="0"/>
      <dgm:spPr/>
    </dgm:pt>
    <dgm:pt modelId="{5F1DA001-74DA-49DC-8D26-B83B4E9E4F89}" type="pres">
      <dgm:prSet presAssocID="{BB10A764-5B30-4C4C-92B1-FD70249F8EBA}" presName="horz2" presStyleCnt="0"/>
      <dgm:spPr/>
    </dgm:pt>
    <dgm:pt modelId="{140F8E65-A481-461E-825F-8E7306802F32}" type="pres">
      <dgm:prSet presAssocID="{BB10A764-5B30-4C4C-92B1-FD70249F8EBA}" presName="horzSpace2" presStyleCnt="0"/>
      <dgm:spPr/>
    </dgm:pt>
    <dgm:pt modelId="{A3D4E3CC-5818-41FC-AFEA-9E12613F98EE}" type="pres">
      <dgm:prSet presAssocID="{BB10A764-5B30-4C4C-92B1-FD70249F8EBA}" presName="tx2" presStyleLbl="revTx" presStyleIdx="4" presStyleCnt="9"/>
      <dgm:spPr/>
    </dgm:pt>
    <dgm:pt modelId="{E2F898D2-9594-4B70-AEAC-EDDFBD6DD184}" type="pres">
      <dgm:prSet presAssocID="{BB10A764-5B30-4C4C-92B1-FD70249F8EBA}" presName="vert2" presStyleCnt="0"/>
      <dgm:spPr/>
    </dgm:pt>
    <dgm:pt modelId="{4C887ADB-7D1A-4271-9E27-66CB7538B83A}" type="pres">
      <dgm:prSet presAssocID="{BB10A764-5B30-4C4C-92B1-FD70249F8EBA}" presName="thinLine2b" presStyleLbl="callout" presStyleIdx="3" presStyleCnt="8"/>
      <dgm:spPr/>
    </dgm:pt>
    <dgm:pt modelId="{A183DC47-B191-4FC9-868C-611C8DDF679D}" type="pres">
      <dgm:prSet presAssocID="{BB10A764-5B30-4C4C-92B1-FD70249F8EBA}" presName="vertSpace2b" presStyleCnt="0"/>
      <dgm:spPr/>
    </dgm:pt>
    <dgm:pt modelId="{F0F79C28-0458-4BB1-B8E8-D567E6709DAD}" type="pres">
      <dgm:prSet presAssocID="{137856B3-7008-41E3-A610-F69752453104}" presName="horz2" presStyleCnt="0"/>
      <dgm:spPr/>
    </dgm:pt>
    <dgm:pt modelId="{8FABADB6-A3FC-43D0-A382-BD083D4C8DA6}" type="pres">
      <dgm:prSet presAssocID="{137856B3-7008-41E3-A610-F69752453104}" presName="horzSpace2" presStyleCnt="0"/>
      <dgm:spPr/>
    </dgm:pt>
    <dgm:pt modelId="{5D113E65-89D0-417C-85E0-B353C7665551}" type="pres">
      <dgm:prSet presAssocID="{137856B3-7008-41E3-A610-F69752453104}" presName="tx2" presStyleLbl="revTx" presStyleIdx="5" presStyleCnt="9"/>
      <dgm:spPr/>
    </dgm:pt>
    <dgm:pt modelId="{C220E151-9D86-445B-9A58-0EA4047FDFCF}" type="pres">
      <dgm:prSet presAssocID="{137856B3-7008-41E3-A610-F69752453104}" presName="vert2" presStyleCnt="0"/>
      <dgm:spPr/>
    </dgm:pt>
    <dgm:pt modelId="{8F133A42-CF86-4605-A779-5F254107644F}" type="pres">
      <dgm:prSet presAssocID="{137856B3-7008-41E3-A610-F69752453104}" presName="thinLine2b" presStyleLbl="callout" presStyleIdx="4" presStyleCnt="8"/>
      <dgm:spPr/>
    </dgm:pt>
    <dgm:pt modelId="{7605F9B1-16E8-4DB3-8E77-11EBE9A96B01}" type="pres">
      <dgm:prSet presAssocID="{137856B3-7008-41E3-A610-F69752453104}" presName="vertSpace2b" presStyleCnt="0"/>
      <dgm:spPr/>
    </dgm:pt>
    <dgm:pt modelId="{08ED2291-4FF2-4A66-8F04-BD7CB158E422}" type="pres">
      <dgm:prSet presAssocID="{A0F046FB-BEAA-4398-B9CC-E64DF6956CFD}" presName="horz2" presStyleCnt="0"/>
      <dgm:spPr/>
    </dgm:pt>
    <dgm:pt modelId="{66010452-8F2C-44D8-AF5D-C86712AD7724}" type="pres">
      <dgm:prSet presAssocID="{A0F046FB-BEAA-4398-B9CC-E64DF6956CFD}" presName="horzSpace2" presStyleCnt="0"/>
      <dgm:spPr/>
    </dgm:pt>
    <dgm:pt modelId="{5EC3D66E-BA65-441B-86CF-95A668529363}" type="pres">
      <dgm:prSet presAssocID="{A0F046FB-BEAA-4398-B9CC-E64DF6956CFD}" presName="tx2" presStyleLbl="revTx" presStyleIdx="6" presStyleCnt="9" custScaleY="178252" custLinFactY="-12270" custLinFactNeighborX="0" custLinFactNeighborY="-100000"/>
      <dgm:spPr/>
    </dgm:pt>
    <dgm:pt modelId="{623D7BD8-85E4-47C1-BF8F-7D7DCD7F96C0}" type="pres">
      <dgm:prSet presAssocID="{A0F046FB-BEAA-4398-B9CC-E64DF6956CFD}" presName="vert2" presStyleCnt="0"/>
      <dgm:spPr/>
    </dgm:pt>
    <dgm:pt modelId="{60787BD6-54C6-479F-AE9C-E8C38FFDA8F1}" type="pres">
      <dgm:prSet presAssocID="{A0F046FB-BEAA-4398-B9CC-E64DF6956CFD}" presName="thinLine2b" presStyleLbl="callout" presStyleIdx="5" presStyleCnt="8"/>
      <dgm:spPr/>
    </dgm:pt>
    <dgm:pt modelId="{5009860F-7795-47BD-95D9-57E1657F7FF1}" type="pres">
      <dgm:prSet presAssocID="{A0F046FB-BEAA-4398-B9CC-E64DF6956CFD}" presName="vertSpace2b" presStyleCnt="0"/>
      <dgm:spPr/>
    </dgm:pt>
    <dgm:pt modelId="{3B72DD7C-FBAC-418B-9F0B-6B37896ACBA6}" type="pres">
      <dgm:prSet presAssocID="{FE9F562E-3A7D-45E8-8EEC-02FA2287882E}" presName="horz2" presStyleCnt="0"/>
      <dgm:spPr/>
    </dgm:pt>
    <dgm:pt modelId="{348ABDEB-6230-42C6-B715-18AB98D6C973}" type="pres">
      <dgm:prSet presAssocID="{FE9F562E-3A7D-45E8-8EEC-02FA2287882E}" presName="horzSpace2" presStyleCnt="0"/>
      <dgm:spPr/>
    </dgm:pt>
    <dgm:pt modelId="{62C4899B-4A27-41BE-A9AB-E87CE7ED40C5}" type="pres">
      <dgm:prSet presAssocID="{FE9F562E-3A7D-45E8-8EEC-02FA2287882E}" presName="tx2" presStyleLbl="revTx" presStyleIdx="7" presStyleCnt="9"/>
      <dgm:spPr/>
    </dgm:pt>
    <dgm:pt modelId="{EF34F1FD-AAF1-4E71-AB0C-111D77B75FDF}" type="pres">
      <dgm:prSet presAssocID="{FE9F562E-3A7D-45E8-8EEC-02FA2287882E}" presName="vert2" presStyleCnt="0"/>
      <dgm:spPr/>
    </dgm:pt>
    <dgm:pt modelId="{A9654B20-A0A0-4D49-8ADA-74D5C58FDB66}" type="pres">
      <dgm:prSet presAssocID="{FE9F562E-3A7D-45E8-8EEC-02FA2287882E}" presName="thinLine2b" presStyleLbl="callout" presStyleIdx="6" presStyleCnt="8"/>
      <dgm:spPr/>
    </dgm:pt>
    <dgm:pt modelId="{35966AF7-467F-4E9A-8E70-676B6DC2754C}" type="pres">
      <dgm:prSet presAssocID="{FE9F562E-3A7D-45E8-8EEC-02FA2287882E}" presName="vertSpace2b" presStyleCnt="0"/>
      <dgm:spPr/>
    </dgm:pt>
    <dgm:pt modelId="{B715811A-30A8-45EB-A77D-936C4E2FC5D9}" type="pres">
      <dgm:prSet presAssocID="{CF907F9F-A373-4507-B871-071B3D60E610}" presName="horz2" presStyleCnt="0"/>
      <dgm:spPr/>
    </dgm:pt>
    <dgm:pt modelId="{84D872A6-172F-408E-9A0E-96A570FC809D}" type="pres">
      <dgm:prSet presAssocID="{CF907F9F-A373-4507-B871-071B3D60E610}" presName="horzSpace2" presStyleCnt="0"/>
      <dgm:spPr/>
    </dgm:pt>
    <dgm:pt modelId="{2314A5B4-D0D3-43D7-8D61-EAFF8A220B3E}" type="pres">
      <dgm:prSet presAssocID="{CF907F9F-A373-4507-B871-071B3D60E610}" presName="tx2" presStyleLbl="revTx" presStyleIdx="8" presStyleCnt="9" custScaleY="223263" custLinFactY="-100000" custLinFactNeighborX="0" custLinFactNeighborY="-150478"/>
      <dgm:spPr/>
    </dgm:pt>
    <dgm:pt modelId="{3D7CE5E8-02B7-41C6-93C3-1D73EEA38099}" type="pres">
      <dgm:prSet presAssocID="{CF907F9F-A373-4507-B871-071B3D60E610}" presName="vert2" presStyleCnt="0"/>
      <dgm:spPr/>
    </dgm:pt>
    <dgm:pt modelId="{B9F179FD-2E35-453C-B682-C0E6707513F4}" type="pres">
      <dgm:prSet presAssocID="{CF907F9F-A373-4507-B871-071B3D60E610}" presName="thinLine2b" presStyleLbl="callout" presStyleIdx="7" presStyleCnt="8"/>
      <dgm:spPr/>
    </dgm:pt>
    <dgm:pt modelId="{EAE90011-A5DE-4EEB-B3CF-30A02D1214C4}" type="pres">
      <dgm:prSet presAssocID="{CF907F9F-A373-4507-B871-071B3D60E610}" presName="vertSpace2b" presStyleCnt="0"/>
      <dgm:spPr/>
    </dgm:pt>
  </dgm:ptLst>
  <dgm:cxnLst>
    <dgm:cxn modelId="{C3951400-F11D-4E74-B57B-3FD9218E3694}" type="presOf" srcId="{137856B3-7008-41E3-A610-F69752453104}" destId="{5D113E65-89D0-417C-85E0-B353C7665551}" srcOrd="0" destOrd="0" presId="urn:microsoft.com/office/officeart/2008/layout/LinedList"/>
    <dgm:cxn modelId="{9A68CC02-D228-42A2-9AD3-E6B1332A07FA}" type="presOf" srcId="{A0F046FB-BEAA-4398-B9CC-E64DF6956CFD}" destId="{5EC3D66E-BA65-441B-86CF-95A668529363}" srcOrd="0" destOrd="0" presId="urn:microsoft.com/office/officeart/2008/layout/LinedList"/>
    <dgm:cxn modelId="{8D4BB616-968A-499C-93A5-23C1A9204574}" srcId="{977184DE-DD8E-4AEF-B78D-01A79A31CAE9}" destId="{902BCCC7-A9B3-4E78-8956-F76B3021951E}" srcOrd="1" destOrd="0" parTransId="{A71F1B65-86A8-4389-8802-424273FB10C7}" sibTransId="{F6B1C79E-E783-468C-8233-FFA89F60C3FE}"/>
    <dgm:cxn modelId="{452DA617-7553-49D2-A2E3-8C17AC4E6C13}" srcId="{977184DE-DD8E-4AEF-B78D-01A79A31CAE9}" destId="{FE9F562E-3A7D-45E8-8EEC-02FA2287882E}" srcOrd="6" destOrd="0" parTransId="{14773446-0C82-4688-867E-11689F18D867}" sibTransId="{EABE15CB-F547-4812-A2E1-6F21A5B23EC6}"/>
    <dgm:cxn modelId="{D58DFC1A-3857-4C8C-A959-3E67935EA564}" type="presOf" srcId="{BB09EF0F-2496-4AAD-AAEF-3EB7E7F90668}" destId="{152FFE61-4CF0-464E-B50A-68C0F1C0CC86}" srcOrd="0" destOrd="0" presId="urn:microsoft.com/office/officeart/2008/layout/LinedList"/>
    <dgm:cxn modelId="{09DD3D5F-A4F4-44A9-8E85-91D6FD34F7EA}" type="presOf" srcId="{F7A58241-FA1D-4C1F-800B-DE046F259008}" destId="{555277AE-15EE-4C49-898A-E5FC9EAF3C94}" srcOrd="0" destOrd="0" presId="urn:microsoft.com/office/officeart/2008/layout/LinedList"/>
    <dgm:cxn modelId="{B1EC9660-DBDF-4158-9BA5-3D87F995DA1B}" type="presOf" srcId="{977184DE-DD8E-4AEF-B78D-01A79A31CAE9}" destId="{203142C0-2646-4DA0-9925-0C3F599330CC}" srcOrd="0" destOrd="0" presId="urn:microsoft.com/office/officeart/2008/layout/LinedList"/>
    <dgm:cxn modelId="{E6B7A662-7973-4EA0-86D3-0D9125AC2163}" type="presOf" srcId="{902BCCC7-A9B3-4E78-8956-F76B3021951E}" destId="{8F70CF13-4CD1-43C4-AA2A-446DD7EBAA46}" srcOrd="0" destOrd="0" presId="urn:microsoft.com/office/officeart/2008/layout/LinedList"/>
    <dgm:cxn modelId="{D97DA643-7A1A-419E-BE15-B2967B4C518A}" type="presOf" srcId="{FE9F562E-3A7D-45E8-8EEC-02FA2287882E}" destId="{62C4899B-4A27-41BE-A9AB-E87CE7ED40C5}" srcOrd="0" destOrd="0" presId="urn:microsoft.com/office/officeart/2008/layout/LinedList"/>
    <dgm:cxn modelId="{5B473E49-6ED1-4C13-A9EC-C45074642B18}" srcId="{977184DE-DD8E-4AEF-B78D-01A79A31CAE9}" destId="{137856B3-7008-41E3-A610-F69752453104}" srcOrd="4" destOrd="0" parTransId="{DDEB7772-F6E0-4D4F-B727-00E1A2E6CEA2}" sibTransId="{E809DD8B-A225-415B-AFC3-767403A1421D}"/>
    <dgm:cxn modelId="{5154FE6C-93AB-4AC5-89AB-2CA10BCE8C73}" srcId="{977184DE-DD8E-4AEF-B78D-01A79A31CAE9}" destId="{A0F046FB-BEAA-4398-B9CC-E64DF6956CFD}" srcOrd="5" destOrd="0" parTransId="{BA7D532E-1702-44EC-A483-4F28A4114CE8}" sibTransId="{11375ECF-226F-42C5-BEDE-4F06B0554EA7}"/>
    <dgm:cxn modelId="{22B8BE87-3063-4B14-8B2B-2F5E93D47095}" type="presOf" srcId="{274EE62B-ACB6-447C-8B16-E9DA4C3419BC}" destId="{73F0B681-3E66-4D7B-8DF9-8B5E92045424}" srcOrd="0" destOrd="0" presId="urn:microsoft.com/office/officeart/2008/layout/LinedList"/>
    <dgm:cxn modelId="{1E2A84A2-C022-4B3B-ABF1-0E42B62905DC}" srcId="{F7A58241-FA1D-4C1F-800B-DE046F259008}" destId="{977184DE-DD8E-4AEF-B78D-01A79A31CAE9}" srcOrd="0" destOrd="0" parTransId="{172232E2-6D60-4E01-A4BA-B9B1F57B8DD9}" sibTransId="{A0AD277A-1D38-4899-BDFE-641C7F7E7DB7}"/>
    <dgm:cxn modelId="{46E377B0-09FA-41B4-92D1-EA522299551A}" srcId="{977184DE-DD8E-4AEF-B78D-01A79A31CAE9}" destId="{CF907F9F-A373-4507-B871-071B3D60E610}" srcOrd="7" destOrd="0" parTransId="{49D9D791-7611-4A31-B7FA-2F59A2A59710}" sibTransId="{3956077A-449C-4C4E-9945-050BF2AB7880}"/>
    <dgm:cxn modelId="{A98589B3-C044-4AE1-B61F-D9E29E8B7C5C}" srcId="{977184DE-DD8E-4AEF-B78D-01A79A31CAE9}" destId="{BB09EF0F-2496-4AAD-AAEF-3EB7E7F90668}" srcOrd="0" destOrd="0" parTransId="{21E3E3A8-B7F6-406C-BDDC-ED6F55064D3F}" sibTransId="{A3F7332D-7F4D-4687-9DA3-120A691F9830}"/>
    <dgm:cxn modelId="{020A58D8-C7FD-44DE-894C-E3D120A0590C}" type="presOf" srcId="{CF907F9F-A373-4507-B871-071B3D60E610}" destId="{2314A5B4-D0D3-43D7-8D61-EAFF8A220B3E}" srcOrd="0" destOrd="0" presId="urn:microsoft.com/office/officeart/2008/layout/LinedList"/>
    <dgm:cxn modelId="{FFD609DA-781A-4D46-84DD-2728FA655F61}" srcId="{977184DE-DD8E-4AEF-B78D-01A79A31CAE9}" destId="{274EE62B-ACB6-447C-8B16-E9DA4C3419BC}" srcOrd="2" destOrd="0" parTransId="{27EA7025-13ED-4595-8208-A1CA9EBD8218}" sibTransId="{6EA4169D-0480-496E-9F16-B2202599DB8A}"/>
    <dgm:cxn modelId="{9B7258E7-3991-4837-BF6D-A80C44678266}" srcId="{977184DE-DD8E-4AEF-B78D-01A79A31CAE9}" destId="{BB10A764-5B30-4C4C-92B1-FD70249F8EBA}" srcOrd="3" destOrd="0" parTransId="{F757FD5B-2B98-469D-93E8-DB2F76EFD2F7}" sibTransId="{30172D7B-4BF5-4866-A656-4336FF966C9A}"/>
    <dgm:cxn modelId="{57C707F9-95E9-4CD6-8C76-6CEC1E420782}" type="presOf" srcId="{BB10A764-5B30-4C4C-92B1-FD70249F8EBA}" destId="{A3D4E3CC-5818-41FC-AFEA-9E12613F98EE}" srcOrd="0" destOrd="0" presId="urn:microsoft.com/office/officeart/2008/layout/LinedList"/>
    <dgm:cxn modelId="{A58EB005-BFEE-43C1-B6C7-B144E6415834}" type="presParOf" srcId="{555277AE-15EE-4C49-898A-E5FC9EAF3C94}" destId="{7E04849D-104B-40D3-8BEB-A68997CF9984}" srcOrd="0" destOrd="0" presId="urn:microsoft.com/office/officeart/2008/layout/LinedList"/>
    <dgm:cxn modelId="{EBE56E73-9FE8-462C-B213-C9F8A2A95067}" type="presParOf" srcId="{555277AE-15EE-4C49-898A-E5FC9EAF3C94}" destId="{62B6F1A2-0668-4375-B939-E17BF24182F1}" srcOrd="1" destOrd="0" presId="urn:microsoft.com/office/officeart/2008/layout/LinedList"/>
    <dgm:cxn modelId="{54A9939D-7B3F-4B82-8911-360EDE3EBBE4}" type="presParOf" srcId="{62B6F1A2-0668-4375-B939-E17BF24182F1}" destId="{203142C0-2646-4DA0-9925-0C3F599330CC}" srcOrd="0" destOrd="0" presId="urn:microsoft.com/office/officeart/2008/layout/LinedList"/>
    <dgm:cxn modelId="{E77F688D-8655-4A01-BEEC-62B6D2E472EB}" type="presParOf" srcId="{62B6F1A2-0668-4375-B939-E17BF24182F1}" destId="{F7ED7B4E-48EF-47BA-8917-5639387980BF}" srcOrd="1" destOrd="0" presId="urn:microsoft.com/office/officeart/2008/layout/LinedList"/>
    <dgm:cxn modelId="{B35167A9-81F3-4EF6-AD80-60F2B1339375}" type="presParOf" srcId="{F7ED7B4E-48EF-47BA-8917-5639387980BF}" destId="{D75A7D7C-66CA-4A34-A7F2-B3FE197EFFEC}" srcOrd="0" destOrd="0" presId="urn:microsoft.com/office/officeart/2008/layout/LinedList"/>
    <dgm:cxn modelId="{CFD32474-A93A-4837-BC1E-7C60B794D80F}" type="presParOf" srcId="{F7ED7B4E-48EF-47BA-8917-5639387980BF}" destId="{3A2BE44E-D0D4-441C-9D24-39FF0A16D886}" srcOrd="1" destOrd="0" presId="urn:microsoft.com/office/officeart/2008/layout/LinedList"/>
    <dgm:cxn modelId="{B626410D-47B3-42D8-ADDF-7FC586227605}" type="presParOf" srcId="{3A2BE44E-D0D4-441C-9D24-39FF0A16D886}" destId="{5948E178-8AED-446F-933A-C5C6B95069CE}" srcOrd="0" destOrd="0" presId="urn:microsoft.com/office/officeart/2008/layout/LinedList"/>
    <dgm:cxn modelId="{A8D698F1-6376-42C6-AE82-5C5513551B89}" type="presParOf" srcId="{3A2BE44E-D0D4-441C-9D24-39FF0A16D886}" destId="{152FFE61-4CF0-464E-B50A-68C0F1C0CC86}" srcOrd="1" destOrd="0" presId="urn:microsoft.com/office/officeart/2008/layout/LinedList"/>
    <dgm:cxn modelId="{FE517AC8-81F6-486D-B219-CCE2B7C83656}" type="presParOf" srcId="{3A2BE44E-D0D4-441C-9D24-39FF0A16D886}" destId="{36E12995-3122-4BB0-BBC8-A0358A3AEC8D}" srcOrd="2" destOrd="0" presId="urn:microsoft.com/office/officeart/2008/layout/LinedList"/>
    <dgm:cxn modelId="{7456954E-7FA1-461F-BCEF-8CCF966D72D3}" type="presParOf" srcId="{F7ED7B4E-48EF-47BA-8917-5639387980BF}" destId="{7EE86141-3664-4B1A-888E-7A5A580E7A38}" srcOrd="2" destOrd="0" presId="urn:microsoft.com/office/officeart/2008/layout/LinedList"/>
    <dgm:cxn modelId="{649F8825-CAD9-4EDF-9E11-AA8E3D9E40DE}" type="presParOf" srcId="{F7ED7B4E-48EF-47BA-8917-5639387980BF}" destId="{56FFB4A9-3874-4FB9-BA04-C223D3600758}" srcOrd="3" destOrd="0" presId="urn:microsoft.com/office/officeart/2008/layout/LinedList"/>
    <dgm:cxn modelId="{84BECE24-438E-4472-8FF8-08D4B0D36C86}" type="presParOf" srcId="{F7ED7B4E-48EF-47BA-8917-5639387980BF}" destId="{1470AB96-3FA5-4394-B32C-A830F0E23C2C}" srcOrd="4" destOrd="0" presId="urn:microsoft.com/office/officeart/2008/layout/LinedList"/>
    <dgm:cxn modelId="{36EE4DD5-58F9-4630-B747-B091181391B5}" type="presParOf" srcId="{1470AB96-3FA5-4394-B32C-A830F0E23C2C}" destId="{D1536273-000F-4675-8B08-B9DF11898F36}" srcOrd="0" destOrd="0" presId="urn:microsoft.com/office/officeart/2008/layout/LinedList"/>
    <dgm:cxn modelId="{96B5C3DD-24C2-4E47-BEB6-664DE03E6BB8}" type="presParOf" srcId="{1470AB96-3FA5-4394-B32C-A830F0E23C2C}" destId="{8F70CF13-4CD1-43C4-AA2A-446DD7EBAA46}" srcOrd="1" destOrd="0" presId="urn:microsoft.com/office/officeart/2008/layout/LinedList"/>
    <dgm:cxn modelId="{ABEB05C4-1152-4969-89F2-E9E849A8157E}" type="presParOf" srcId="{1470AB96-3FA5-4394-B32C-A830F0E23C2C}" destId="{BD199B36-FA43-4A9B-AD49-94CD7F7326F8}" srcOrd="2" destOrd="0" presId="urn:microsoft.com/office/officeart/2008/layout/LinedList"/>
    <dgm:cxn modelId="{74AFD75A-C0DD-48AF-A1AF-0220E475EEC7}" type="presParOf" srcId="{F7ED7B4E-48EF-47BA-8917-5639387980BF}" destId="{C395FD05-3A6D-4328-BD27-B46ACC8CF62D}" srcOrd="5" destOrd="0" presId="urn:microsoft.com/office/officeart/2008/layout/LinedList"/>
    <dgm:cxn modelId="{9D22A335-3DF4-4030-AFA7-E5AB0B2AF65D}" type="presParOf" srcId="{F7ED7B4E-48EF-47BA-8917-5639387980BF}" destId="{114ABBD4-2664-409A-8430-0825E3AD2A60}" srcOrd="6" destOrd="0" presId="urn:microsoft.com/office/officeart/2008/layout/LinedList"/>
    <dgm:cxn modelId="{C26F85D2-5F5A-4023-8DAA-17BF40FB15A3}" type="presParOf" srcId="{F7ED7B4E-48EF-47BA-8917-5639387980BF}" destId="{5D422EC1-22E1-4E2D-8A70-9F16E2D1B778}" srcOrd="7" destOrd="0" presId="urn:microsoft.com/office/officeart/2008/layout/LinedList"/>
    <dgm:cxn modelId="{EA556AC6-221A-4FAE-B74F-C00E9FDC9481}" type="presParOf" srcId="{5D422EC1-22E1-4E2D-8A70-9F16E2D1B778}" destId="{F09C0424-404D-44E9-9EBF-10A0813BC591}" srcOrd="0" destOrd="0" presId="urn:microsoft.com/office/officeart/2008/layout/LinedList"/>
    <dgm:cxn modelId="{74586E25-F2AC-4DAF-99B1-0259B1E223F4}" type="presParOf" srcId="{5D422EC1-22E1-4E2D-8A70-9F16E2D1B778}" destId="{73F0B681-3E66-4D7B-8DF9-8B5E92045424}" srcOrd="1" destOrd="0" presId="urn:microsoft.com/office/officeart/2008/layout/LinedList"/>
    <dgm:cxn modelId="{702F8589-D9FC-4FC3-A6AD-4E15FFDAB256}" type="presParOf" srcId="{5D422EC1-22E1-4E2D-8A70-9F16E2D1B778}" destId="{0322BDB2-E086-4524-A2AE-04D0031932AE}" srcOrd="2" destOrd="0" presId="urn:microsoft.com/office/officeart/2008/layout/LinedList"/>
    <dgm:cxn modelId="{5D4E17D6-158C-494C-8764-5ABDE5B3A235}" type="presParOf" srcId="{F7ED7B4E-48EF-47BA-8917-5639387980BF}" destId="{7B07FCF8-ECBD-408E-9E30-7AFE746431C2}" srcOrd="8" destOrd="0" presId="urn:microsoft.com/office/officeart/2008/layout/LinedList"/>
    <dgm:cxn modelId="{B5A84DD2-4DD2-4280-9F7B-30C0B228830D}" type="presParOf" srcId="{F7ED7B4E-48EF-47BA-8917-5639387980BF}" destId="{7692B375-BECD-4593-9D08-81756EA91DFE}" srcOrd="9" destOrd="0" presId="urn:microsoft.com/office/officeart/2008/layout/LinedList"/>
    <dgm:cxn modelId="{33A813AE-F1E0-465B-B3BB-D0598CAACA7D}" type="presParOf" srcId="{F7ED7B4E-48EF-47BA-8917-5639387980BF}" destId="{5F1DA001-74DA-49DC-8D26-B83B4E9E4F89}" srcOrd="10" destOrd="0" presId="urn:microsoft.com/office/officeart/2008/layout/LinedList"/>
    <dgm:cxn modelId="{1477FE9C-9266-44D0-916F-52B934429CCD}" type="presParOf" srcId="{5F1DA001-74DA-49DC-8D26-B83B4E9E4F89}" destId="{140F8E65-A481-461E-825F-8E7306802F32}" srcOrd="0" destOrd="0" presId="urn:microsoft.com/office/officeart/2008/layout/LinedList"/>
    <dgm:cxn modelId="{C3015A67-5C11-4E98-958A-1331A9E3BE65}" type="presParOf" srcId="{5F1DA001-74DA-49DC-8D26-B83B4E9E4F89}" destId="{A3D4E3CC-5818-41FC-AFEA-9E12613F98EE}" srcOrd="1" destOrd="0" presId="urn:microsoft.com/office/officeart/2008/layout/LinedList"/>
    <dgm:cxn modelId="{F328A465-3578-4218-9FC8-5F7318C7CB6A}" type="presParOf" srcId="{5F1DA001-74DA-49DC-8D26-B83B4E9E4F89}" destId="{E2F898D2-9594-4B70-AEAC-EDDFBD6DD184}" srcOrd="2" destOrd="0" presId="urn:microsoft.com/office/officeart/2008/layout/LinedList"/>
    <dgm:cxn modelId="{8BEFC606-F606-4648-8C76-F9738E6034FE}" type="presParOf" srcId="{F7ED7B4E-48EF-47BA-8917-5639387980BF}" destId="{4C887ADB-7D1A-4271-9E27-66CB7538B83A}" srcOrd="11" destOrd="0" presId="urn:microsoft.com/office/officeart/2008/layout/LinedList"/>
    <dgm:cxn modelId="{0F5C92C7-F0EC-431C-8D49-98444CFC5AC9}" type="presParOf" srcId="{F7ED7B4E-48EF-47BA-8917-5639387980BF}" destId="{A183DC47-B191-4FC9-868C-611C8DDF679D}" srcOrd="12" destOrd="0" presId="urn:microsoft.com/office/officeart/2008/layout/LinedList"/>
    <dgm:cxn modelId="{C072E15B-59F3-46AA-B314-FD8F254ED15F}" type="presParOf" srcId="{F7ED7B4E-48EF-47BA-8917-5639387980BF}" destId="{F0F79C28-0458-4BB1-B8E8-D567E6709DAD}" srcOrd="13" destOrd="0" presId="urn:microsoft.com/office/officeart/2008/layout/LinedList"/>
    <dgm:cxn modelId="{320BDE39-DEE3-41F2-92DC-8D131C2BE1AC}" type="presParOf" srcId="{F0F79C28-0458-4BB1-B8E8-D567E6709DAD}" destId="{8FABADB6-A3FC-43D0-A382-BD083D4C8DA6}" srcOrd="0" destOrd="0" presId="urn:microsoft.com/office/officeart/2008/layout/LinedList"/>
    <dgm:cxn modelId="{8FB90BB1-D743-4FC0-90AC-D4DC2B818350}" type="presParOf" srcId="{F0F79C28-0458-4BB1-B8E8-D567E6709DAD}" destId="{5D113E65-89D0-417C-85E0-B353C7665551}" srcOrd="1" destOrd="0" presId="urn:microsoft.com/office/officeart/2008/layout/LinedList"/>
    <dgm:cxn modelId="{6A159312-6513-49E6-8B0F-D077FB7CA085}" type="presParOf" srcId="{F0F79C28-0458-4BB1-B8E8-D567E6709DAD}" destId="{C220E151-9D86-445B-9A58-0EA4047FDFCF}" srcOrd="2" destOrd="0" presId="urn:microsoft.com/office/officeart/2008/layout/LinedList"/>
    <dgm:cxn modelId="{25B36F81-39B7-4FD1-BFDB-1CC29103129E}" type="presParOf" srcId="{F7ED7B4E-48EF-47BA-8917-5639387980BF}" destId="{8F133A42-CF86-4605-A779-5F254107644F}" srcOrd="14" destOrd="0" presId="urn:microsoft.com/office/officeart/2008/layout/LinedList"/>
    <dgm:cxn modelId="{C07567C7-E7D6-488C-82B5-9164646DA954}" type="presParOf" srcId="{F7ED7B4E-48EF-47BA-8917-5639387980BF}" destId="{7605F9B1-16E8-4DB3-8E77-11EBE9A96B01}" srcOrd="15" destOrd="0" presId="urn:microsoft.com/office/officeart/2008/layout/LinedList"/>
    <dgm:cxn modelId="{007FA84A-2E30-4177-9255-8872394694C0}" type="presParOf" srcId="{F7ED7B4E-48EF-47BA-8917-5639387980BF}" destId="{08ED2291-4FF2-4A66-8F04-BD7CB158E422}" srcOrd="16" destOrd="0" presId="urn:microsoft.com/office/officeart/2008/layout/LinedList"/>
    <dgm:cxn modelId="{50BEF795-FF2E-4823-916E-96C280161A7B}" type="presParOf" srcId="{08ED2291-4FF2-4A66-8F04-BD7CB158E422}" destId="{66010452-8F2C-44D8-AF5D-C86712AD7724}" srcOrd="0" destOrd="0" presId="urn:microsoft.com/office/officeart/2008/layout/LinedList"/>
    <dgm:cxn modelId="{EDA29FB9-595D-4927-AD43-2B80AF8E0244}" type="presParOf" srcId="{08ED2291-4FF2-4A66-8F04-BD7CB158E422}" destId="{5EC3D66E-BA65-441B-86CF-95A668529363}" srcOrd="1" destOrd="0" presId="urn:microsoft.com/office/officeart/2008/layout/LinedList"/>
    <dgm:cxn modelId="{216389CF-C4B7-460E-AEB7-CCA17609CB59}" type="presParOf" srcId="{08ED2291-4FF2-4A66-8F04-BD7CB158E422}" destId="{623D7BD8-85E4-47C1-BF8F-7D7DCD7F96C0}" srcOrd="2" destOrd="0" presId="urn:microsoft.com/office/officeart/2008/layout/LinedList"/>
    <dgm:cxn modelId="{A0CFBC7F-D88D-4A60-A0E2-955B48770B6B}" type="presParOf" srcId="{F7ED7B4E-48EF-47BA-8917-5639387980BF}" destId="{60787BD6-54C6-479F-AE9C-E8C38FFDA8F1}" srcOrd="17" destOrd="0" presId="urn:microsoft.com/office/officeart/2008/layout/LinedList"/>
    <dgm:cxn modelId="{F662035C-EA5C-4885-BC0C-0FE69B367BC8}" type="presParOf" srcId="{F7ED7B4E-48EF-47BA-8917-5639387980BF}" destId="{5009860F-7795-47BD-95D9-57E1657F7FF1}" srcOrd="18" destOrd="0" presId="urn:microsoft.com/office/officeart/2008/layout/LinedList"/>
    <dgm:cxn modelId="{2B91E4B5-AECC-46FA-B306-255282CA2AF3}" type="presParOf" srcId="{F7ED7B4E-48EF-47BA-8917-5639387980BF}" destId="{3B72DD7C-FBAC-418B-9F0B-6B37896ACBA6}" srcOrd="19" destOrd="0" presId="urn:microsoft.com/office/officeart/2008/layout/LinedList"/>
    <dgm:cxn modelId="{CDF24E90-C30E-4A04-BCA6-95535E5983AE}" type="presParOf" srcId="{3B72DD7C-FBAC-418B-9F0B-6B37896ACBA6}" destId="{348ABDEB-6230-42C6-B715-18AB98D6C973}" srcOrd="0" destOrd="0" presId="urn:microsoft.com/office/officeart/2008/layout/LinedList"/>
    <dgm:cxn modelId="{4FB7C202-DB48-4191-B38B-8087A64A3599}" type="presParOf" srcId="{3B72DD7C-FBAC-418B-9F0B-6B37896ACBA6}" destId="{62C4899B-4A27-41BE-A9AB-E87CE7ED40C5}" srcOrd="1" destOrd="0" presId="urn:microsoft.com/office/officeart/2008/layout/LinedList"/>
    <dgm:cxn modelId="{AEF3CBA1-2F7C-4D21-AAD1-268A8C78AE10}" type="presParOf" srcId="{3B72DD7C-FBAC-418B-9F0B-6B37896ACBA6}" destId="{EF34F1FD-AAF1-4E71-AB0C-111D77B75FDF}" srcOrd="2" destOrd="0" presId="urn:microsoft.com/office/officeart/2008/layout/LinedList"/>
    <dgm:cxn modelId="{AC4D9958-01EF-49CB-AA9A-4E046D5F747D}" type="presParOf" srcId="{F7ED7B4E-48EF-47BA-8917-5639387980BF}" destId="{A9654B20-A0A0-4D49-8ADA-74D5C58FDB66}" srcOrd="20" destOrd="0" presId="urn:microsoft.com/office/officeart/2008/layout/LinedList"/>
    <dgm:cxn modelId="{FCF3F273-EAC4-4DFD-9D40-4478FA05E4AA}" type="presParOf" srcId="{F7ED7B4E-48EF-47BA-8917-5639387980BF}" destId="{35966AF7-467F-4E9A-8E70-676B6DC2754C}" srcOrd="21" destOrd="0" presId="urn:microsoft.com/office/officeart/2008/layout/LinedList"/>
    <dgm:cxn modelId="{7372C132-5E47-4D52-B26F-57371EBFCAF7}" type="presParOf" srcId="{F7ED7B4E-48EF-47BA-8917-5639387980BF}" destId="{B715811A-30A8-45EB-A77D-936C4E2FC5D9}" srcOrd="22" destOrd="0" presId="urn:microsoft.com/office/officeart/2008/layout/LinedList"/>
    <dgm:cxn modelId="{1CB2E656-90F0-4FB1-89D6-2BA1236308B8}" type="presParOf" srcId="{B715811A-30A8-45EB-A77D-936C4E2FC5D9}" destId="{84D872A6-172F-408E-9A0E-96A570FC809D}" srcOrd="0" destOrd="0" presId="urn:microsoft.com/office/officeart/2008/layout/LinedList"/>
    <dgm:cxn modelId="{5DBC2AEF-24F8-45E2-9140-9EFC40D331CD}" type="presParOf" srcId="{B715811A-30A8-45EB-A77D-936C4E2FC5D9}" destId="{2314A5B4-D0D3-43D7-8D61-EAFF8A220B3E}" srcOrd="1" destOrd="0" presId="urn:microsoft.com/office/officeart/2008/layout/LinedList"/>
    <dgm:cxn modelId="{CC9280FE-C4B4-4557-8B2F-1BE4FD1132C7}" type="presParOf" srcId="{B715811A-30A8-45EB-A77D-936C4E2FC5D9}" destId="{3D7CE5E8-02B7-41C6-93C3-1D73EEA38099}" srcOrd="2" destOrd="0" presId="urn:microsoft.com/office/officeart/2008/layout/LinedList"/>
    <dgm:cxn modelId="{F175622A-C82E-47A8-A2AD-F469EC6E4126}" type="presParOf" srcId="{F7ED7B4E-48EF-47BA-8917-5639387980BF}" destId="{B9F179FD-2E35-453C-B682-C0E6707513F4}" srcOrd="23" destOrd="0" presId="urn:microsoft.com/office/officeart/2008/layout/LinedList"/>
    <dgm:cxn modelId="{B1495829-0754-4FFE-980B-F1F2092532F6}" type="presParOf" srcId="{F7ED7B4E-48EF-47BA-8917-5639387980BF}" destId="{EAE90011-A5DE-4EEB-B3CF-30A02D1214C4}"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6741211-DFF8-46FC-A6CD-A84084F046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3EBFCD17-7CC0-48F8-8F3C-1DFB9589497B}">
      <dgm:prSet phldrT="[Texto]" custT="1"/>
      <dgm:spPr>
        <a:solidFill>
          <a:srgbClr val="666699"/>
        </a:solidFill>
      </dgm:spPr>
      <dgm:t>
        <a:bodyPr/>
        <a:lstStyle/>
        <a:p>
          <a:r>
            <a:rPr lang="es-MX" sz="2000" b="1" dirty="0"/>
            <a:t>Los sujetos obligados podrán contar con un Archivo Histórico</a:t>
          </a:r>
          <a:endParaRPr lang="es-ES" sz="2000" b="1" dirty="0"/>
        </a:p>
      </dgm:t>
    </dgm:pt>
    <dgm:pt modelId="{EB5A13CF-7347-467D-8771-6DFDCC604E4F}" type="sibTrans" cxnId="{BB5E8113-F35A-4601-A027-F140ED7D1ECD}">
      <dgm:prSet/>
      <dgm:spPr/>
      <dgm:t>
        <a:bodyPr/>
        <a:lstStyle/>
        <a:p>
          <a:endParaRPr lang="es-ES" sz="2000" b="1"/>
        </a:p>
      </dgm:t>
    </dgm:pt>
    <dgm:pt modelId="{42AB2546-F177-4F59-B54A-BA54C2768913}" type="parTrans" cxnId="{BB5E8113-F35A-4601-A027-F140ED7D1ECD}">
      <dgm:prSet/>
      <dgm:spPr/>
      <dgm:t>
        <a:bodyPr/>
        <a:lstStyle/>
        <a:p>
          <a:endParaRPr lang="es-ES" sz="2000" b="1"/>
        </a:p>
      </dgm:t>
    </dgm:pt>
    <dgm:pt modelId="{78A47A82-E550-4608-9223-C87AEDD7363B}" type="pres">
      <dgm:prSet presAssocID="{96741211-DFF8-46FC-A6CD-A84084F046EE}" presName="Name0" presStyleCnt="0">
        <dgm:presLayoutVars>
          <dgm:dir/>
          <dgm:resizeHandles val="exact"/>
        </dgm:presLayoutVars>
      </dgm:prSet>
      <dgm:spPr/>
    </dgm:pt>
    <dgm:pt modelId="{891EC45C-FA5C-410F-AA03-0213E990164D}" type="pres">
      <dgm:prSet presAssocID="{3EBFCD17-7CC0-48F8-8F3C-1DFB9589497B}" presName="node" presStyleLbl="node1" presStyleIdx="0" presStyleCnt="1" custScaleX="67377" custScaleY="82391" custLinFactNeighborX="402" custLinFactNeighborY="-2383">
        <dgm:presLayoutVars>
          <dgm:bulletEnabled val="1"/>
        </dgm:presLayoutVars>
      </dgm:prSet>
      <dgm:spPr/>
    </dgm:pt>
  </dgm:ptLst>
  <dgm:cxnLst>
    <dgm:cxn modelId="{51F5FE01-C409-4BD8-8F1B-15F05206828A}" type="presOf" srcId="{3EBFCD17-7CC0-48F8-8F3C-1DFB9589497B}" destId="{891EC45C-FA5C-410F-AA03-0213E990164D}" srcOrd="0" destOrd="0" presId="urn:microsoft.com/office/officeart/2005/8/layout/hList6"/>
    <dgm:cxn modelId="{BB5E8113-F35A-4601-A027-F140ED7D1ECD}" srcId="{96741211-DFF8-46FC-A6CD-A84084F046EE}" destId="{3EBFCD17-7CC0-48F8-8F3C-1DFB9589497B}" srcOrd="0" destOrd="0" parTransId="{42AB2546-F177-4F59-B54A-BA54C2768913}" sibTransId="{EB5A13CF-7347-467D-8771-6DFDCC604E4F}"/>
    <dgm:cxn modelId="{99877F7D-5F7E-4A9D-A0E7-FB2BEF43E9D8}" type="presOf" srcId="{96741211-DFF8-46FC-A6CD-A84084F046EE}" destId="{78A47A82-E550-4608-9223-C87AEDD7363B}" srcOrd="0" destOrd="0" presId="urn:microsoft.com/office/officeart/2005/8/layout/hList6"/>
    <dgm:cxn modelId="{D4188159-9F39-4621-A3EC-C5F9491F4721}" type="presParOf" srcId="{78A47A82-E550-4608-9223-C87AEDD7363B}" destId="{891EC45C-FA5C-410F-AA03-0213E990164D}"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3A2795-113B-4DFE-942F-C556BDC4D39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ES"/>
        </a:p>
      </dgm:t>
    </dgm:pt>
    <dgm:pt modelId="{C740D635-99E9-400D-A68C-D0A328D64C9F}">
      <dgm:prSet phldrT="[Texto]" custT="1"/>
      <dgm:spPr>
        <a:solidFill>
          <a:srgbClr val="7030A0">
            <a:alpha val="50000"/>
          </a:srgbClr>
        </a:solidFill>
      </dgm:spPr>
      <dgm:t>
        <a:bodyPr/>
        <a:lstStyle/>
        <a:p>
          <a:r>
            <a:rPr lang="es-ES" sz="1400" b="1" dirty="0"/>
            <a:t>Grupo interdisciplinario</a:t>
          </a:r>
        </a:p>
      </dgm:t>
    </dgm:pt>
    <dgm:pt modelId="{7EE74347-0B1B-472F-8E12-54687D01FD4F}" type="parTrans" cxnId="{A6DB2A81-C0E9-4B49-9DCF-7971B2333E00}">
      <dgm:prSet/>
      <dgm:spPr/>
      <dgm:t>
        <a:bodyPr/>
        <a:lstStyle/>
        <a:p>
          <a:endParaRPr lang="es-ES"/>
        </a:p>
      </dgm:t>
    </dgm:pt>
    <dgm:pt modelId="{BB6F14FF-2304-4570-A3CF-4D51B46BC777}" type="sibTrans" cxnId="{A6DB2A81-C0E9-4B49-9DCF-7971B2333E00}">
      <dgm:prSet/>
      <dgm:spPr/>
      <dgm:t>
        <a:bodyPr/>
        <a:lstStyle/>
        <a:p>
          <a:endParaRPr lang="es-ES"/>
        </a:p>
      </dgm:t>
    </dgm:pt>
    <dgm:pt modelId="{9DD236F2-92B3-42F3-B1EE-13644268B361}">
      <dgm:prSet phldrT="[Texto]" custT="1"/>
      <dgm:spPr/>
      <dgm:t>
        <a:bodyPr/>
        <a:lstStyle/>
        <a:p>
          <a:r>
            <a:rPr lang="es-ES" sz="1200" b="1" dirty="0"/>
            <a:t>ACA</a:t>
          </a:r>
        </a:p>
      </dgm:t>
    </dgm:pt>
    <dgm:pt modelId="{9E246612-0F43-4954-BB1D-8E5EE8B2AA73}" type="parTrans" cxnId="{390448D4-35BE-47EE-827F-B71C26C72815}">
      <dgm:prSet/>
      <dgm:spPr/>
      <dgm:t>
        <a:bodyPr/>
        <a:lstStyle/>
        <a:p>
          <a:endParaRPr lang="es-ES"/>
        </a:p>
      </dgm:t>
    </dgm:pt>
    <dgm:pt modelId="{29879C4F-78A2-482D-8A06-44ACB52CEFF0}" type="sibTrans" cxnId="{390448D4-35BE-47EE-827F-B71C26C72815}">
      <dgm:prSet/>
      <dgm:spPr/>
      <dgm:t>
        <a:bodyPr/>
        <a:lstStyle/>
        <a:p>
          <a:endParaRPr lang="es-ES"/>
        </a:p>
      </dgm:t>
    </dgm:pt>
    <dgm:pt modelId="{2D017619-3F59-43BB-BE5F-A0FF5560BD34}">
      <dgm:prSet phldrT="[Texto]" custT="1"/>
      <dgm:spPr/>
      <dgm:t>
        <a:bodyPr/>
        <a:lstStyle/>
        <a:p>
          <a:r>
            <a:rPr lang="es-ES" sz="1200" b="1" dirty="0"/>
            <a:t>UT</a:t>
          </a:r>
        </a:p>
      </dgm:t>
    </dgm:pt>
    <dgm:pt modelId="{91B5219A-AB66-481A-9B78-431D1EBA6084}" type="parTrans" cxnId="{C528221B-F77C-40A4-9BD0-D7EA14B46762}">
      <dgm:prSet/>
      <dgm:spPr/>
      <dgm:t>
        <a:bodyPr/>
        <a:lstStyle/>
        <a:p>
          <a:endParaRPr lang="es-ES"/>
        </a:p>
      </dgm:t>
    </dgm:pt>
    <dgm:pt modelId="{E41605A4-1004-48B8-8918-AF2EF551AE45}" type="sibTrans" cxnId="{C528221B-F77C-40A4-9BD0-D7EA14B46762}">
      <dgm:prSet/>
      <dgm:spPr/>
      <dgm:t>
        <a:bodyPr/>
        <a:lstStyle/>
        <a:p>
          <a:endParaRPr lang="es-ES"/>
        </a:p>
      </dgm:t>
    </dgm:pt>
    <dgm:pt modelId="{2C6B5143-7CDA-46F0-A517-619CD8B646EE}">
      <dgm:prSet phldrT="[Texto]" custT="1"/>
      <dgm:spPr/>
      <dgm:t>
        <a:bodyPr/>
        <a:lstStyle/>
        <a:p>
          <a:r>
            <a:rPr lang="es-ES" sz="1200" b="1" dirty="0"/>
            <a:t>PLANEA-CIÓN</a:t>
          </a:r>
        </a:p>
      </dgm:t>
    </dgm:pt>
    <dgm:pt modelId="{EB42D7B0-AEC4-4CC8-92C2-AB6917140721}" type="parTrans" cxnId="{F45EA340-1613-49E5-A236-5831689DF030}">
      <dgm:prSet/>
      <dgm:spPr/>
      <dgm:t>
        <a:bodyPr/>
        <a:lstStyle/>
        <a:p>
          <a:endParaRPr lang="es-ES"/>
        </a:p>
      </dgm:t>
    </dgm:pt>
    <dgm:pt modelId="{8816F460-856A-4EC2-8F56-8729119237BF}" type="sibTrans" cxnId="{F45EA340-1613-49E5-A236-5831689DF030}">
      <dgm:prSet/>
      <dgm:spPr/>
      <dgm:t>
        <a:bodyPr/>
        <a:lstStyle/>
        <a:p>
          <a:endParaRPr lang="es-ES"/>
        </a:p>
      </dgm:t>
    </dgm:pt>
    <dgm:pt modelId="{7E18321D-096E-48B2-A9A8-6BA5B7FE8B62}">
      <dgm:prSet phldrT="[Texto]" custT="1"/>
      <dgm:spPr/>
      <dgm:t>
        <a:bodyPr/>
        <a:lstStyle/>
        <a:p>
          <a:r>
            <a:rPr lang="es-ES" sz="1200" b="1" dirty="0"/>
            <a:t>JURÍDICA</a:t>
          </a:r>
        </a:p>
      </dgm:t>
    </dgm:pt>
    <dgm:pt modelId="{C6169CF8-1EB0-4F09-8F95-9C2FB999E90F}" type="parTrans" cxnId="{91B008BA-F554-4F26-A201-99AE1F3939C1}">
      <dgm:prSet/>
      <dgm:spPr/>
      <dgm:t>
        <a:bodyPr/>
        <a:lstStyle/>
        <a:p>
          <a:endParaRPr lang="es-ES"/>
        </a:p>
      </dgm:t>
    </dgm:pt>
    <dgm:pt modelId="{A4F66BE5-42BE-44FD-B2CB-CB054BC653A1}" type="sibTrans" cxnId="{91B008BA-F554-4F26-A201-99AE1F3939C1}">
      <dgm:prSet/>
      <dgm:spPr/>
      <dgm:t>
        <a:bodyPr/>
        <a:lstStyle/>
        <a:p>
          <a:endParaRPr lang="es-ES"/>
        </a:p>
      </dgm:t>
    </dgm:pt>
    <dgm:pt modelId="{5648944B-F2FD-40F8-ABC2-2FC8397DD318}">
      <dgm:prSet phldrT="[Texto]" custT="1"/>
      <dgm:spPr/>
      <dgm:t>
        <a:bodyPr/>
        <a:lstStyle/>
        <a:p>
          <a:r>
            <a:rPr lang="es-ES" sz="1100" b="1" dirty="0"/>
            <a:t>MEJORA CONTÍNUA</a:t>
          </a:r>
        </a:p>
      </dgm:t>
    </dgm:pt>
    <dgm:pt modelId="{A4BF7B10-8789-40AA-8EAB-C24F4830F003}" type="parTrans" cxnId="{392354A0-FA76-4F33-B477-484630472114}">
      <dgm:prSet/>
      <dgm:spPr/>
      <dgm:t>
        <a:bodyPr/>
        <a:lstStyle/>
        <a:p>
          <a:endParaRPr lang="es-ES"/>
        </a:p>
      </dgm:t>
    </dgm:pt>
    <dgm:pt modelId="{D5C8A0AC-56DA-4395-B463-05FA45C3765A}" type="sibTrans" cxnId="{392354A0-FA76-4F33-B477-484630472114}">
      <dgm:prSet/>
      <dgm:spPr/>
      <dgm:t>
        <a:bodyPr/>
        <a:lstStyle/>
        <a:p>
          <a:endParaRPr lang="es-ES"/>
        </a:p>
      </dgm:t>
    </dgm:pt>
    <dgm:pt modelId="{E224B378-EF2F-45A9-B1B4-6503CF38D078}">
      <dgm:prSet phldrT="[Texto]" custT="1"/>
      <dgm:spPr/>
      <dgm:t>
        <a:bodyPr/>
        <a:lstStyle/>
        <a:p>
          <a:r>
            <a:rPr lang="es-ES" sz="1200" b="1" dirty="0"/>
            <a:t>OIC</a:t>
          </a:r>
        </a:p>
      </dgm:t>
    </dgm:pt>
    <dgm:pt modelId="{500121BE-311E-4CEA-9C27-91182F376E0E}" type="parTrans" cxnId="{F5866C99-D9C6-4669-BCC7-1FFBD8C1F017}">
      <dgm:prSet/>
      <dgm:spPr/>
      <dgm:t>
        <a:bodyPr/>
        <a:lstStyle/>
        <a:p>
          <a:endParaRPr lang="es-ES"/>
        </a:p>
      </dgm:t>
    </dgm:pt>
    <dgm:pt modelId="{2515DA87-8AE3-4AF0-BCD3-1EAC6C889DFE}" type="sibTrans" cxnId="{F5866C99-D9C6-4669-BCC7-1FFBD8C1F017}">
      <dgm:prSet/>
      <dgm:spPr/>
      <dgm:t>
        <a:bodyPr/>
        <a:lstStyle/>
        <a:p>
          <a:endParaRPr lang="es-ES"/>
        </a:p>
      </dgm:t>
    </dgm:pt>
    <dgm:pt modelId="{E9F12F4A-A466-4094-B772-2CD22BE9CBD5}">
      <dgm:prSet phldrT="[Texto]" custT="1"/>
      <dgm:spPr/>
      <dgm:t>
        <a:bodyPr/>
        <a:lstStyle/>
        <a:p>
          <a:r>
            <a:rPr lang="es-ES" sz="1200" b="1" dirty="0"/>
            <a:t>U. ADVAS</a:t>
          </a:r>
        </a:p>
      </dgm:t>
    </dgm:pt>
    <dgm:pt modelId="{F8576404-F4A5-4DA8-AA06-8FE77B8CF6C5}" type="parTrans" cxnId="{C92544F3-D547-4627-9B48-093A620F3BD0}">
      <dgm:prSet/>
      <dgm:spPr/>
      <dgm:t>
        <a:bodyPr/>
        <a:lstStyle/>
        <a:p>
          <a:endParaRPr lang="es-ES"/>
        </a:p>
      </dgm:t>
    </dgm:pt>
    <dgm:pt modelId="{680FF316-2F6F-435F-AF21-2C1F5A9F1932}" type="sibTrans" cxnId="{C92544F3-D547-4627-9B48-093A620F3BD0}">
      <dgm:prSet/>
      <dgm:spPr/>
      <dgm:t>
        <a:bodyPr/>
        <a:lstStyle/>
        <a:p>
          <a:endParaRPr lang="es-ES"/>
        </a:p>
      </dgm:t>
    </dgm:pt>
    <dgm:pt modelId="{F9ADB476-7085-4367-9747-73CBBB28828B}">
      <dgm:prSet phldrT="[Texto]" custT="1"/>
      <dgm:spPr/>
      <dgm:t>
        <a:bodyPr/>
        <a:lstStyle/>
        <a:p>
          <a:r>
            <a:rPr lang="es-ES" sz="1200" b="1" dirty="0"/>
            <a:t>AH</a:t>
          </a:r>
        </a:p>
      </dgm:t>
    </dgm:pt>
    <dgm:pt modelId="{950B10E3-CC6D-448E-BA3F-99C235B7D1DD}" type="parTrans" cxnId="{C326C417-70E2-452B-A28C-941A04DDB427}">
      <dgm:prSet/>
      <dgm:spPr/>
      <dgm:t>
        <a:bodyPr/>
        <a:lstStyle/>
        <a:p>
          <a:endParaRPr lang="es-ES"/>
        </a:p>
      </dgm:t>
    </dgm:pt>
    <dgm:pt modelId="{5956038A-BCA6-4C89-BA8C-C277D19C529E}" type="sibTrans" cxnId="{C326C417-70E2-452B-A28C-941A04DDB427}">
      <dgm:prSet/>
      <dgm:spPr/>
      <dgm:t>
        <a:bodyPr/>
        <a:lstStyle/>
        <a:p>
          <a:endParaRPr lang="es-ES"/>
        </a:p>
      </dgm:t>
    </dgm:pt>
    <dgm:pt modelId="{9CED513B-3A6B-45C4-A262-BE822FE9B387}">
      <dgm:prSet phldrT="[Texto]" custT="1"/>
      <dgm:spPr/>
      <dgm:t>
        <a:bodyPr/>
        <a:lstStyle/>
        <a:p>
          <a:r>
            <a:rPr lang="es-ES" sz="1200" b="1" dirty="0"/>
            <a:t>TI</a:t>
          </a:r>
        </a:p>
      </dgm:t>
    </dgm:pt>
    <dgm:pt modelId="{13ACEDA5-4AD8-4745-AA7A-C0EB283B6BFD}" type="parTrans" cxnId="{F904D000-7E24-4D1E-A721-D8FD2FA3B1B5}">
      <dgm:prSet/>
      <dgm:spPr/>
      <dgm:t>
        <a:bodyPr/>
        <a:lstStyle/>
        <a:p>
          <a:endParaRPr lang="es-ES"/>
        </a:p>
      </dgm:t>
    </dgm:pt>
    <dgm:pt modelId="{D74FCBA3-8A03-4367-B486-BEAABA97916A}" type="sibTrans" cxnId="{F904D000-7E24-4D1E-A721-D8FD2FA3B1B5}">
      <dgm:prSet/>
      <dgm:spPr/>
      <dgm:t>
        <a:bodyPr/>
        <a:lstStyle/>
        <a:p>
          <a:endParaRPr lang="es-ES"/>
        </a:p>
      </dgm:t>
    </dgm:pt>
    <dgm:pt modelId="{A67FC5CA-F0D2-4D04-B6B1-558718656D6E}" type="pres">
      <dgm:prSet presAssocID="{A83A2795-113B-4DFE-942F-C556BDC4D390}" presName="composite" presStyleCnt="0">
        <dgm:presLayoutVars>
          <dgm:chMax val="1"/>
          <dgm:dir/>
          <dgm:resizeHandles val="exact"/>
        </dgm:presLayoutVars>
      </dgm:prSet>
      <dgm:spPr/>
    </dgm:pt>
    <dgm:pt modelId="{D8BFA33D-D6F2-4CFF-B8AA-F0C6B92EC396}" type="pres">
      <dgm:prSet presAssocID="{A83A2795-113B-4DFE-942F-C556BDC4D390}" presName="radial" presStyleCnt="0">
        <dgm:presLayoutVars>
          <dgm:animLvl val="ctr"/>
        </dgm:presLayoutVars>
      </dgm:prSet>
      <dgm:spPr/>
    </dgm:pt>
    <dgm:pt modelId="{05CB924A-7FC3-4C4D-8E18-1118F4B008D2}" type="pres">
      <dgm:prSet presAssocID="{C740D635-99E9-400D-A68C-D0A328D64C9F}" presName="centerShape" presStyleLbl="vennNode1" presStyleIdx="0" presStyleCnt="10"/>
      <dgm:spPr/>
    </dgm:pt>
    <dgm:pt modelId="{849FCFF0-BB49-43F6-BA97-3EAA591751C3}" type="pres">
      <dgm:prSet presAssocID="{9DD236F2-92B3-42F3-B1EE-13644268B361}" presName="node" presStyleLbl="vennNode1" presStyleIdx="1" presStyleCnt="10">
        <dgm:presLayoutVars>
          <dgm:bulletEnabled val="1"/>
        </dgm:presLayoutVars>
      </dgm:prSet>
      <dgm:spPr/>
    </dgm:pt>
    <dgm:pt modelId="{7D9660CE-F499-4E9B-82A1-1E765D1AC284}" type="pres">
      <dgm:prSet presAssocID="{2D017619-3F59-43BB-BE5F-A0FF5560BD34}" presName="node" presStyleLbl="vennNode1" presStyleIdx="2" presStyleCnt="10">
        <dgm:presLayoutVars>
          <dgm:bulletEnabled val="1"/>
        </dgm:presLayoutVars>
      </dgm:prSet>
      <dgm:spPr/>
    </dgm:pt>
    <dgm:pt modelId="{4EFC36AB-C3CB-49DE-9EA7-871E6809D6CE}" type="pres">
      <dgm:prSet presAssocID="{2C6B5143-7CDA-46F0-A517-619CD8B646EE}" presName="node" presStyleLbl="vennNode1" presStyleIdx="3" presStyleCnt="10">
        <dgm:presLayoutVars>
          <dgm:bulletEnabled val="1"/>
        </dgm:presLayoutVars>
      </dgm:prSet>
      <dgm:spPr/>
    </dgm:pt>
    <dgm:pt modelId="{F636C743-1B37-4491-B599-F1D9117DFB41}" type="pres">
      <dgm:prSet presAssocID="{7E18321D-096E-48B2-A9A8-6BA5B7FE8B62}" presName="node" presStyleLbl="vennNode1" presStyleIdx="4" presStyleCnt="10">
        <dgm:presLayoutVars>
          <dgm:bulletEnabled val="1"/>
        </dgm:presLayoutVars>
      </dgm:prSet>
      <dgm:spPr/>
    </dgm:pt>
    <dgm:pt modelId="{D9947701-1ABB-449E-941E-C17A669E4698}" type="pres">
      <dgm:prSet presAssocID="{5648944B-F2FD-40F8-ABC2-2FC8397DD318}" presName="node" presStyleLbl="vennNode1" presStyleIdx="5" presStyleCnt="10">
        <dgm:presLayoutVars>
          <dgm:bulletEnabled val="1"/>
        </dgm:presLayoutVars>
      </dgm:prSet>
      <dgm:spPr/>
    </dgm:pt>
    <dgm:pt modelId="{F78B1601-8880-429A-B662-465146479938}" type="pres">
      <dgm:prSet presAssocID="{9CED513B-3A6B-45C4-A262-BE822FE9B387}" presName="node" presStyleLbl="vennNode1" presStyleIdx="6" presStyleCnt="10">
        <dgm:presLayoutVars>
          <dgm:bulletEnabled val="1"/>
        </dgm:presLayoutVars>
      </dgm:prSet>
      <dgm:spPr/>
    </dgm:pt>
    <dgm:pt modelId="{29B556B9-81B6-48A4-9B57-053AF538AB30}" type="pres">
      <dgm:prSet presAssocID="{E224B378-EF2F-45A9-B1B4-6503CF38D078}" presName="node" presStyleLbl="vennNode1" presStyleIdx="7" presStyleCnt="10">
        <dgm:presLayoutVars>
          <dgm:bulletEnabled val="1"/>
        </dgm:presLayoutVars>
      </dgm:prSet>
      <dgm:spPr/>
    </dgm:pt>
    <dgm:pt modelId="{B04C1D36-771A-4780-BFF6-4D361147D9C0}" type="pres">
      <dgm:prSet presAssocID="{E9F12F4A-A466-4094-B772-2CD22BE9CBD5}" presName="node" presStyleLbl="vennNode1" presStyleIdx="8" presStyleCnt="10">
        <dgm:presLayoutVars>
          <dgm:bulletEnabled val="1"/>
        </dgm:presLayoutVars>
      </dgm:prSet>
      <dgm:spPr/>
    </dgm:pt>
    <dgm:pt modelId="{3FF0F84E-9B98-4F59-8053-F711165E5429}" type="pres">
      <dgm:prSet presAssocID="{F9ADB476-7085-4367-9747-73CBBB28828B}" presName="node" presStyleLbl="vennNode1" presStyleIdx="9" presStyleCnt="10">
        <dgm:presLayoutVars>
          <dgm:bulletEnabled val="1"/>
        </dgm:presLayoutVars>
      </dgm:prSet>
      <dgm:spPr/>
    </dgm:pt>
  </dgm:ptLst>
  <dgm:cxnLst>
    <dgm:cxn modelId="{F904D000-7E24-4D1E-A721-D8FD2FA3B1B5}" srcId="{C740D635-99E9-400D-A68C-D0A328D64C9F}" destId="{9CED513B-3A6B-45C4-A262-BE822FE9B387}" srcOrd="5" destOrd="0" parTransId="{13ACEDA5-4AD8-4745-AA7A-C0EB283B6BFD}" sibTransId="{D74FCBA3-8A03-4367-B486-BEAABA97916A}"/>
    <dgm:cxn modelId="{37A67306-1339-4615-9901-5767451DE332}" type="presOf" srcId="{2D017619-3F59-43BB-BE5F-A0FF5560BD34}" destId="{7D9660CE-F499-4E9B-82A1-1E765D1AC284}" srcOrd="0" destOrd="0" presId="urn:microsoft.com/office/officeart/2005/8/layout/radial3"/>
    <dgm:cxn modelId="{E6180317-AB75-4ED9-B669-B80E4A6586B6}" type="presOf" srcId="{5648944B-F2FD-40F8-ABC2-2FC8397DD318}" destId="{D9947701-1ABB-449E-941E-C17A669E4698}" srcOrd="0" destOrd="0" presId="urn:microsoft.com/office/officeart/2005/8/layout/radial3"/>
    <dgm:cxn modelId="{C326C417-70E2-452B-A28C-941A04DDB427}" srcId="{C740D635-99E9-400D-A68C-D0A328D64C9F}" destId="{F9ADB476-7085-4367-9747-73CBBB28828B}" srcOrd="8" destOrd="0" parTransId="{950B10E3-CC6D-448E-BA3F-99C235B7D1DD}" sibTransId="{5956038A-BCA6-4C89-BA8C-C277D19C529E}"/>
    <dgm:cxn modelId="{C528221B-F77C-40A4-9BD0-D7EA14B46762}" srcId="{C740D635-99E9-400D-A68C-D0A328D64C9F}" destId="{2D017619-3F59-43BB-BE5F-A0FF5560BD34}" srcOrd="1" destOrd="0" parTransId="{91B5219A-AB66-481A-9B78-431D1EBA6084}" sibTransId="{E41605A4-1004-48B8-8918-AF2EF551AE45}"/>
    <dgm:cxn modelId="{F45EA340-1613-49E5-A236-5831689DF030}" srcId="{C740D635-99E9-400D-A68C-D0A328D64C9F}" destId="{2C6B5143-7CDA-46F0-A517-619CD8B646EE}" srcOrd="2" destOrd="0" parTransId="{EB42D7B0-AEC4-4CC8-92C2-AB6917140721}" sibTransId="{8816F460-856A-4EC2-8F56-8729119237BF}"/>
    <dgm:cxn modelId="{7CE3EA62-42A1-4408-B317-B4AD0E834A01}" type="presOf" srcId="{E9F12F4A-A466-4094-B772-2CD22BE9CBD5}" destId="{B04C1D36-771A-4780-BFF6-4D361147D9C0}" srcOrd="0" destOrd="0" presId="urn:microsoft.com/office/officeart/2005/8/layout/radial3"/>
    <dgm:cxn modelId="{4579986E-02BF-4B59-9414-18040E00EFC0}" type="presOf" srcId="{F9ADB476-7085-4367-9747-73CBBB28828B}" destId="{3FF0F84E-9B98-4F59-8053-F711165E5429}" srcOrd="0" destOrd="0" presId="urn:microsoft.com/office/officeart/2005/8/layout/radial3"/>
    <dgm:cxn modelId="{3C291856-6E1B-484C-9178-27B71CB29DAF}" type="presOf" srcId="{A83A2795-113B-4DFE-942F-C556BDC4D390}" destId="{A67FC5CA-F0D2-4D04-B6B1-558718656D6E}" srcOrd="0" destOrd="0" presId="urn:microsoft.com/office/officeart/2005/8/layout/radial3"/>
    <dgm:cxn modelId="{20B57C57-B4DF-423C-B410-086848AEA9A9}" type="presOf" srcId="{7E18321D-096E-48B2-A9A8-6BA5B7FE8B62}" destId="{F636C743-1B37-4491-B599-F1D9117DFB41}" srcOrd="0" destOrd="0" presId="urn:microsoft.com/office/officeart/2005/8/layout/radial3"/>
    <dgm:cxn modelId="{A6DB2A81-C0E9-4B49-9DCF-7971B2333E00}" srcId="{A83A2795-113B-4DFE-942F-C556BDC4D390}" destId="{C740D635-99E9-400D-A68C-D0A328D64C9F}" srcOrd="0" destOrd="0" parTransId="{7EE74347-0B1B-472F-8E12-54687D01FD4F}" sibTransId="{BB6F14FF-2304-4570-A3CF-4D51B46BC777}"/>
    <dgm:cxn modelId="{F5866C99-D9C6-4669-BCC7-1FFBD8C1F017}" srcId="{C740D635-99E9-400D-A68C-D0A328D64C9F}" destId="{E224B378-EF2F-45A9-B1B4-6503CF38D078}" srcOrd="6" destOrd="0" parTransId="{500121BE-311E-4CEA-9C27-91182F376E0E}" sibTransId="{2515DA87-8AE3-4AF0-BCD3-1EAC6C889DFE}"/>
    <dgm:cxn modelId="{8828E29F-EA0D-4743-A9BE-1324EC907032}" type="presOf" srcId="{2C6B5143-7CDA-46F0-A517-619CD8B646EE}" destId="{4EFC36AB-C3CB-49DE-9EA7-871E6809D6CE}" srcOrd="0" destOrd="0" presId="urn:microsoft.com/office/officeart/2005/8/layout/radial3"/>
    <dgm:cxn modelId="{6DD660A0-5580-4076-BC3D-DB1C7987E0B1}" type="presOf" srcId="{C740D635-99E9-400D-A68C-D0A328D64C9F}" destId="{05CB924A-7FC3-4C4D-8E18-1118F4B008D2}" srcOrd="0" destOrd="0" presId="urn:microsoft.com/office/officeart/2005/8/layout/radial3"/>
    <dgm:cxn modelId="{392354A0-FA76-4F33-B477-484630472114}" srcId="{C740D635-99E9-400D-A68C-D0A328D64C9F}" destId="{5648944B-F2FD-40F8-ABC2-2FC8397DD318}" srcOrd="4" destOrd="0" parTransId="{A4BF7B10-8789-40AA-8EAB-C24F4830F003}" sibTransId="{D5C8A0AC-56DA-4395-B463-05FA45C3765A}"/>
    <dgm:cxn modelId="{30F2CEB8-CBB3-4B1A-8A77-731406ABB320}" type="presOf" srcId="{9CED513B-3A6B-45C4-A262-BE822FE9B387}" destId="{F78B1601-8880-429A-B662-465146479938}" srcOrd="0" destOrd="0" presId="urn:microsoft.com/office/officeart/2005/8/layout/radial3"/>
    <dgm:cxn modelId="{91B008BA-F554-4F26-A201-99AE1F3939C1}" srcId="{C740D635-99E9-400D-A68C-D0A328D64C9F}" destId="{7E18321D-096E-48B2-A9A8-6BA5B7FE8B62}" srcOrd="3" destOrd="0" parTransId="{C6169CF8-1EB0-4F09-8F95-9C2FB999E90F}" sibTransId="{A4F66BE5-42BE-44FD-B2CB-CB054BC653A1}"/>
    <dgm:cxn modelId="{0776DDC0-560C-497E-978B-57109259A0C2}" type="presOf" srcId="{9DD236F2-92B3-42F3-B1EE-13644268B361}" destId="{849FCFF0-BB49-43F6-BA97-3EAA591751C3}" srcOrd="0" destOrd="0" presId="urn:microsoft.com/office/officeart/2005/8/layout/radial3"/>
    <dgm:cxn modelId="{390448D4-35BE-47EE-827F-B71C26C72815}" srcId="{C740D635-99E9-400D-A68C-D0A328D64C9F}" destId="{9DD236F2-92B3-42F3-B1EE-13644268B361}" srcOrd="0" destOrd="0" parTransId="{9E246612-0F43-4954-BB1D-8E5EE8B2AA73}" sibTransId="{29879C4F-78A2-482D-8A06-44ACB52CEFF0}"/>
    <dgm:cxn modelId="{DA8293E5-795F-468F-A77C-2D5186E69F1A}" type="presOf" srcId="{E224B378-EF2F-45A9-B1B4-6503CF38D078}" destId="{29B556B9-81B6-48A4-9B57-053AF538AB30}" srcOrd="0" destOrd="0" presId="urn:microsoft.com/office/officeart/2005/8/layout/radial3"/>
    <dgm:cxn modelId="{C92544F3-D547-4627-9B48-093A620F3BD0}" srcId="{C740D635-99E9-400D-A68C-D0A328D64C9F}" destId="{E9F12F4A-A466-4094-B772-2CD22BE9CBD5}" srcOrd="7" destOrd="0" parTransId="{F8576404-F4A5-4DA8-AA06-8FE77B8CF6C5}" sibTransId="{680FF316-2F6F-435F-AF21-2C1F5A9F1932}"/>
    <dgm:cxn modelId="{D7B0BF02-CB53-4B25-8164-6C049853C583}" type="presParOf" srcId="{A67FC5CA-F0D2-4D04-B6B1-558718656D6E}" destId="{D8BFA33D-D6F2-4CFF-B8AA-F0C6B92EC396}" srcOrd="0" destOrd="0" presId="urn:microsoft.com/office/officeart/2005/8/layout/radial3"/>
    <dgm:cxn modelId="{0A094B88-3721-4276-A8EA-0475999BDCA3}" type="presParOf" srcId="{D8BFA33D-D6F2-4CFF-B8AA-F0C6B92EC396}" destId="{05CB924A-7FC3-4C4D-8E18-1118F4B008D2}" srcOrd="0" destOrd="0" presId="urn:microsoft.com/office/officeart/2005/8/layout/radial3"/>
    <dgm:cxn modelId="{94ED5309-DB0E-4EF9-BE64-E3C4EBBA9895}" type="presParOf" srcId="{D8BFA33D-D6F2-4CFF-B8AA-F0C6B92EC396}" destId="{849FCFF0-BB49-43F6-BA97-3EAA591751C3}" srcOrd="1" destOrd="0" presId="urn:microsoft.com/office/officeart/2005/8/layout/radial3"/>
    <dgm:cxn modelId="{3F7AE4F6-9AD7-4949-AD28-403200C1BE28}" type="presParOf" srcId="{D8BFA33D-D6F2-4CFF-B8AA-F0C6B92EC396}" destId="{7D9660CE-F499-4E9B-82A1-1E765D1AC284}" srcOrd="2" destOrd="0" presId="urn:microsoft.com/office/officeart/2005/8/layout/radial3"/>
    <dgm:cxn modelId="{437E1DDB-1DCD-4C18-A011-C14017A83F2A}" type="presParOf" srcId="{D8BFA33D-D6F2-4CFF-B8AA-F0C6B92EC396}" destId="{4EFC36AB-C3CB-49DE-9EA7-871E6809D6CE}" srcOrd="3" destOrd="0" presId="urn:microsoft.com/office/officeart/2005/8/layout/radial3"/>
    <dgm:cxn modelId="{55B9D7AF-CB9B-4F2A-89DA-03D9F1FD8490}" type="presParOf" srcId="{D8BFA33D-D6F2-4CFF-B8AA-F0C6B92EC396}" destId="{F636C743-1B37-4491-B599-F1D9117DFB41}" srcOrd="4" destOrd="0" presId="urn:microsoft.com/office/officeart/2005/8/layout/radial3"/>
    <dgm:cxn modelId="{87A219A5-C9E4-45E5-A675-F43C927F5816}" type="presParOf" srcId="{D8BFA33D-D6F2-4CFF-B8AA-F0C6B92EC396}" destId="{D9947701-1ABB-449E-941E-C17A669E4698}" srcOrd="5" destOrd="0" presId="urn:microsoft.com/office/officeart/2005/8/layout/radial3"/>
    <dgm:cxn modelId="{0DC16568-E5B4-4513-816C-519FC61DE118}" type="presParOf" srcId="{D8BFA33D-D6F2-4CFF-B8AA-F0C6B92EC396}" destId="{F78B1601-8880-429A-B662-465146479938}" srcOrd="6" destOrd="0" presId="urn:microsoft.com/office/officeart/2005/8/layout/radial3"/>
    <dgm:cxn modelId="{0369ABE5-C319-4785-9F2F-D861D2751D99}" type="presParOf" srcId="{D8BFA33D-D6F2-4CFF-B8AA-F0C6B92EC396}" destId="{29B556B9-81B6-48A4-9B57-053AF538AB30}" srcOrd="7" destOrd="0" presId="urn:microsoft.com/office/officeart/2005/8/layout/radial3"/>
    <dgm:cxn modelId="{35225329-4EDA-4E52-94CC-D63CDE0A7708}" type="presParOf" srcId="{D8BFA33D-D6F2-4CFF-B8AA-F0C6B92EC396}" destId="{B04C1D36-771A-4780-BFF6-4D361147D9C0}" srcOrd="8" destOrd="0" presId="urn:microsoft.com/office/officeart/2005/8/layout/radial3"/>
    <dgm:cxn modelId="{8967FF5E-FB71-449B-848F-356DE6A35D8E}" type="presParOf" srcId="{D8BFA33D-D6F2-4CFF-B8AA-F0C6B92EC396}" destId="{3FF0F84E-9B98-4F59-8053-F711165E5429}"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00BD29-8A48-48CE-9126-E7371986486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
        </a:p>
      </dgm:t>
    </dgm:pt>
    <dgm:pt modelId="{57DE8674-018E-4907-8BE7-496C3B533518}">
      <dgm:prSet phldrT="[Texto]"/>
      <dgm:spPr>
        <a:solidFill>
          <a:schemeClr val="accent6">
            <a:lumMod val="40000"/>
            <a:lumOff val="60000"/>
          </a:schemeClr>
        </a:solidFill>
      </dgm:spPr>
      <dgm:t>
        <a:bodyPr/>
        <a:lstStyle/>
        <a:p>
          <a:r>
            <a:rPr lang="es-ES" dirty="0"/>
            <a:t>1. Identificación</a:t>
          </a:r>
        </a:p>
      </dgm:t>
    </dgm:pt>
    <dgm:pt modelId="{4497C185-89E5-450B-B91D-4B03E56854FD}" type="parTrans" cxnId="{93FD557B-A0EF-4A1B-A7B9-FC5757117593}">
      <dgm:prSet/>
      <dgm:spPr/>
      <dgm:t>
        <a:bodyPr/>
        <a:lstStyle/>
        <a:p>
          <a:endParaRPr lang="es-ES"/>
        </a:p>
      </dgm:t>
    </dgm:pt>
    <dgm:pt modelId="{D5921BF0-A1F1-4A79-866F-11F415897F20}" type="sibTrans" cxnId="{93FD557B-A0EF-4A1B-A7B9-FC5757117593}">
      <dgm:prSet/>
      <dgm:spPr/>
      <dgm:t>
        <a:bodyPr/>
        <a:lstStyle/>
        <a:p>
          <a:endParaRPr lang="es-ES"/>
        </a:p>
      </dgm:t>
    </dgm:pt>
    <dgm:pt modelId="{6910AFC9-BE35-4BFE-AE9C-5505FCA36C11}">
      <dgm:prSet phldrT="[Texto]"/>
      <dgm:spPr>
        <a:solidFill>
          <a:schemeClr val="accent6">
            <a:lumMod val="40000"/>
            <a:lumOff val="60000"/>
          </a:schemeClr>
        </a:solidFill>
      </dgm:spPr>
      <dgm:t>
        <a:bodyPr/>
        <a:lstStyle/>
        <a:p>
          <a:r>
            <a:rPr lang="es-ES" dirty="0"/>
            <a:t>2. Clasificación Archivística</a:t>
          </a:r>
        </a:p>
      </dgm:t>
    </dgm:pt>
    <dgm:pt modelId="{94022AFC-EA55-478A-A14A-AE826E1F218D}" type="parTrans" cxnId="{0281C095-C6ED-48F7-B42A-0F27165A2DA1}">
      <dgm:prSet/>
      <dgm:spPr/>
      <dgm:t>
        <a:bodyPr/>
        <a:lstStyle/>
        <a:p>
          <a:endParaRPr lang="es-ES"/>
        </a:p>
      </dgm:t>
    </dgm:pt>
    <dgm:pt modelId="{6ECD6A19-2803-4011-9A4B-0D49EC7D11F1}" type="sibTrans" cxnId="{0281C095-C6ED-48F7-B42A-0F27165A2DA1}">
      <dgm:prSet/>
      <dgm:spPr/>
      <dgm:t>
        <a:bodyPr/>
        <a:lstStyle/>
        <a:p>
          <a:endParaRPr lang="es-ES"/>
        </a:p>
      </dgm:t>
    </dgm:pt>
    <dgm:pt modelId="{55ACF048-5262-46F3-8322-72E470C6396F}">
      <dgm:prSet phldrT="[Texto]"/>
      <dgm:spPr>
        <a:solidFill>
          <a:schemeClr val="accent6">
            <a:lumMod val="40000"/>
            <a:lumOff val="60000"/>
          </a:schemeClr>
        </a:solidFill>
      </dgm:spPr>
      <dgm:t>
        <a:bodyPr/>
        <a:lstStyle/>
        <a:p>
          <a:r>
            <a:rPr lang="es-ES" dirty="0"/>
            <a:t>3. Ordenación</a:t>
          </a:r>
        </a:p>
      </dgm:t>
    </dgm:pt>
    <dgm:pt modelId="{7C96CB4A-F294-4AA4-AA03-0E2DD3184A46}" type="parTrans" cxnId="{C912DA8F-6E66-4A0C-8341-6936EB1212C6}">
      <dgm:prSet/>
      <dgm:spPr/>
      <dgm:t>
        <a:bodyPr/>
        <a:lstStyle/>
        <a:p>
          <a:endParaRPr lang="es-ES"/>
        </a:p>
      </dgm:t>
    </dgm:pt>
    <dgm:pt modelId="{BF9B34B8-F27E-4DCB-BFD3-3ECBD04D3DB0}" type="sibTrans" cxnId="{C912DA8F-6E66-4A0C-8341-6936EB1212C6}">
      <dgm:prSet/>
      <dgm:spPr/>
      <dgm:t>
        <a:bodyPr/>
        <a:lstStyle/>
        <a:p>
          <a:endParaRPr lang="es-ES"/>
        </a:p>
      </dgm:t>
    </dgm:pt>
    <dgm:pt modelId="{B3AC3475-4F94-49E8-8E20-AEB0482B35D4}">
      <dgm:prSet phldrT="[Texto]"/>
      <dgm:spPr>
        <a:solidFill>
          <a:schemeClr val="accent6">
            <a:lumMod val="40000"/>
            <a:lumOff val="60000"/>
          </a:schemeClr>
        </a:solidFill>
      </dgm:spPr>
      <dgm:t>
        <a:bodyPr/>
        <a:lstStyle/>
        <a:p>
          <a:r>
            <a:rPr lang="es-ES" dirty="0"/>
            <a:t>5.Inventario de transferencia primaria </a:t>
          </a:r>
        </a:p>
      </dgm:t>
    </dgm:pt>
    <dgm:pt modelId="{12E8E1F7-3650-41CA-B6F9-586CE86A5402}" type="parTrans" cxnId="{987F0915-ED74-40E0-8D6D-6FE52651DE4F}">
      <dgm:prSet/>
      <dgm:spPr/>
      <dgm:t>
        <a:bodyPr/>
        <a:lstStyle/>
        <a:p>
          <a:endParaRPr lang="es-MX"/>
        </a:p>
      </dgm:t>
    </dgm:pt>
    <dgm:pt modelId="{F6820686-3439-408F-9179-01E6BDC23F0D}" type="sibTrans" cxnId="{987F0915-ED74-40E0-8D6D-6FE52651DE4F}">
      <dgm:prSet/>
      <dgm:spPr/>
      <dgm:t>
        <a:bodyPr/>
        <a:lstStyle/>
        <a:p>
          <a:endParaRPr lang="es-MX"/>
        </a:p>
      </dgm:t>
    </dgm:pt>
    <dgm:pt modelId="{1EE12AF5-46A4-413B-8A01-7F8C3347EF57}">
      <dgm:prSet/>
      <dgm:spPr>
        <a:solidFill>
          <a:schemeClr val="accent6">
            <a:lumMod val="40000"/>
            <a:lumOff val="60000"/>
          </a:schemeClr>
        </a:solidFill>
      </dgm:spPr>
      <dgm:t>
        <a:bodyPr vert="horz"/>
        <a:lstStyle/>
        <a:p>
          <a:r>
            <a:rPr lang="es-ES" dirty="0"/>
            <a:t>4. Inventario general por expedientes </a:t>
          </a:r>
        </a:p>
      </dgm:t>
    </dgm:pt>
    <dgm:pt modelId="{C713312C-D7A2-4E64-8E49-5CC540D40D6B}" type="parTrans" cxnId="{5F9CA018-9210-4AE1-AA78-6FA4C64F5E30}">
      <dgm:prSet/>
      <dgm:spPr/>
      <dgm:t>
        <a:bodyPr/>
        <a:lstStyle/>
        <a:p>
          <a:endParaRPr lang="es-MX"/>
        </a:p>
      </dgm:t>
    </dgm:pt>
    <dgm:pt modelId="{A967C27F-B549-449F-B76C-BB22FDEF2479}" type="sibTrans" cxnId="{5F9CA018-9210-4AE1-AA78-6FA4C64F5E30}">
      <dgm:prSet/>
      <dgm:spPr/>
      <dgm:t>
        <a:bodyPr/>
        <a:lstStyle/>
        <a:p>
          <a:endParaRPr lang="es-MX"/>
        </a:p>
      </dgm:t>
    </dgm:pt>
    <dgm:pt modelId="{316C58DC-7881-4A60-9AA6-D4226A396B3A}">
      <dgm:prSet/>
      <dgm:spPr>
        <a:solidFill>
          <a:schemeClr val="accent6">
            <a:lumMod val="40000"/>
            <a:lumOff val="60000"/>
          </a:schemeClr>
        </a:solidFill>
      </dgm:spPr>
      <dgm:t>
        <a:bodyPr vert="horz"/>
        <a:lstStyle/>
        <a:p>
          <a:r>
            <a:rPr lang="es-ES" dirty="0"/>
            <a:t>7. Inventario de baja documental</a:t>
          </a:r>
        </a:p>
      </dgm:t>
    </dgm:pt>
    <dgm:pt modelId="{0A522C29-41B8-4990-9579-C680EFBC2B2D}" type="parTrans" cxnId="{6C24FD24-DD09-4CC7-AA4E-B05AD24D7E4E}">
      <dgm:prSet/>
      <dgm:spPr/>
      <dgm:t>
        <a:bodyPr/>
        <a:lstStyle/>
        <a:p>
          <a:endParaRPr lang="es-MX"/>
        </a:p>
      </dgm:t>
    </dgm:pt>
    <dgm:pt modelId="{E8DBAD2A-DC72-44E8-A899-0770DCCF6AC4}" type="sibTrans" cxnId="{6C24FD24-DD09-4CC7-AA4E-B05AD24D7E4E}">
      <dgm:prSet/>
      <dgm:spPr/>
      <dgm:t>
        <a:bodyPr/>
        <a:lstStyle/>
        <a:p>
          <a:endParaRPr lang="es-MX"/>
        </a:p>
      </dgm:t>
    </dgm:pt>
    <dgm:pt modelId="{EFB826E4-74E5-4582-BE32-10C467B3C28D}">
      <dgm:prSet phldrT="[Texto]"/>
      <dgm:spPr>
        <a:solidFill>
          <a:schemeClr val="accent6">
            <a:lumMod val="40000"/>
            <a:lumOff val="60000"/>
          </a:schemeClr>
        </a:solidFill>
      </dgm:spPr>
      <dgm:t>
        <a:bodyPr/>
        <a:lstStyle/>
        <a:p>
          <a:r>
            <a:rPr lang="es-ES" dirty="0"/>
            <a:t>6. Inventario de transferencia secundaria </a:t>
          </a:r>
        </a:p>
      </dgm:t>
    </dgm:pt>
    <dgm:pt modelId="{298DB48F-FCC4-403A-9328-4719459A7D62}" type="parTrans" cxnId="{7694166B-B6AD-41E4-9FCB-5B7CAF63BE01}">
      <dgm:prSet/>
      <dgm:spPr/>
      <dgm:t>
        <a:bodyPr/>
        <a:lstStyle/>
        <a:p>
          <a:endParaRPr lang="es-MX"/>
        </a:p>
      </dgm:t>
    </dgm:pt>
    <dgm:pt modelId="{945AA4DD-7923-4C19-BDCE-8E36A2435C19}" type="sibTrans" cxnId="{7694166B-B6AD-41E4-9FCB-5B7CAF63BE01}">
      <dgm:prSet/>
      <dgm:spPr/>
      <dgm:t>
        <a:bodyPr/>
        <a:lstStyle/>
        <a:p>
          <a:endParaRPr lang="es-MX"/>
        </a:p>
      </dgm:t>
    </dgm:pt>
    <dgm:pt modelId="{25CE7168-887B-47FA-BCA3-17893C056A1A}" type="pres">
      <dgm:prSet presAssocID="{7700BD29-8A48-48CE-9126-E73719864863}" presName="diagram" presStyleCnt="0">
        <dgm:presLayoutVars>
          <dgm:dir/>
          <dgm:resizeHandles val="exact"/>
        </dgm:presLayoutVars>
      </dgm:prSet>
      <dgm:spPr/>
    </dgm:pt>
    <dgm:pt modelId="{E538C456-C819-4E70-A860-A6BAE2FFAC0E}" type="pres">
      <dgm:prSet presAssocID="{57DE8674-018E-4907-8BE7-496C3B533518}" presName="node" presStyleLbl="node1" presStyleIdx="0" presStyleCnt="7">
        <dgm:presLayoutVars>
          <dgm:bulletEnabled val="1"/>
        </dgm:presLayoutVars>
      </dgm:prSet>
      <dgm:spPr/>
    </dgm:pt>
    <dgm:pt modelId="{5510D8E9-1F41-4DCC-B0DD-6DF88AC8F04A}" type="pres">
      <dgm:prSet presAssocID="{D5921BF0-A1F1-4A79-866F-11F415897F20}" presName="sibTrans" presStyleLbl="sibTrans2D1" presStyleIdx="0" presStyleCnt="6"/>
      <dgm:spPr/>
    </dgm:pt>
    <dgm:pt modelId="{C9DDC4BB-4F0A-40F0-BAA9-C53C27CF0384}" type="pres">
      <dgm:prSet presAssocID="{D5921BF0-A1F1-4A79-866F-11F415897F20}" presName="connectorText" presStyleLbl="sibTrans2D1" presStyleIdx="0" presStyleCnt="6"/>
      <dgm:spPr/>
    </dgm:pt>
    <dgm:pt modelId="{252E2306-6EA6-4E25-B95B-1064F0694B5A}" type="pres">
      <dgm:prSet presAssocID="{6910AFC9-BE35-4BFE-AE9C-5505FCA36C11}" presName="node" presStyleLbl="node1" presStyleIdx="1" presStyleCnt="7">
        <dgm:presLayoutVars>
          <dgm:bulletEnabled val="1"/>
        </dgm:presLayoutVars>
      </dgm:prSet>
      <dgm:spPr/>
    </dgm:pt>
    <dgm:pt modelId="{20CDEAC8-7622-402C-8DFB-0ABE5ED37C4F}" type="pres">
      <dgm:prSet presAssocID="{6ECD6A19-2803-4011-9A4B-0D49EC7D11F1}" presName="sibTrans" presStyleLbl="sibTrans2D1" presStyleIdx="1" presStyleCnt="6"/>
      <dgm:spPr/>
    </dgm:pt>
    <dgm:pt modelId="{62CCFDAA-5391-410A-9023-483B05FDEFFD}" type="pres">
      <dgm:prSet presAssocID="{6ECD6A19-2803-4011-9A4B-0D49EC7D11F1}" presName="connectorText" presStyleLbl="sibTrans2D1" presStyleIdx="1" presStyleCnt="6"/>
      <dgm:spPr/>
    </dgm:pt>
    <dgm:pt modelId="{750A0B34-9031-4BF8-A15F-14EA38846034}" type="pres">
      <dgm:prSet presAssocID="{55ACF048-5262-46F3-8322-72E470C6396F}" presName="node" presStyleLbl="node1" presStyleIdx="2" presStyleCnt="7">
        <dgm:presLayoutVars>
          <dgm:bulletEnabled val="1"/>
        </dgm:presLayoutVars>
      </dgm:prSet>
      <dgm:spPr/>
    </dgm:pt>
    <dgm:pt modelId="{C7740C32-EEF0-4023-A56D-4A537BA0B2E2}" type="pres">
      <dgm:prSet presAssocID="{BF9B34B8-F27E-4DCB-BFD3-3ECBD04D3DB0}" presName="sibTrans" presStyleLbl="sibTrans2D1" presStyleIdx="2" presStyleCnt="6"/>
      <dgm:spPr/>
    </dgm:pt>
    <dgm:pt modelId="{FAF5AD81-6052-4F4D-A93D-2ED310AD0930}" type="pres">
      <dgm:prSet presAssocID="{BF9B34B8-F27E-4DCB-BFD3-3ECBD04D3DB0}" presName="connectorText" presStyleLbl="sibTrans2D1" presStyleIdx="2" presStyleCnt="6"/>
      <dgm:spPr/>
    </dgm:pt>
    <dgm:pt modelId="{64BB736D-0AF4-472B-998B-5818F92737F6}" type="pres">
      <dgm:prSet presAssocID="{1EE12AF5-46A4-413B-8A01-7F8C3347EF57}" presName="node" presStyleLbl="node1" presStyleIdx="3" presStyleCnt="7">
        <dgm:presLayoutVars>
          <dgm:bulletEnabled val="1"/>
        </dgm:presLayoutVars>
      </dgm:prSet>
      <dgm:spPr>
        <a:xfrm>
          <a:off x="8114725" y="1079"/>
          <a:ext cx="1904981" cy="1142988"/>
        </a:xfrm>
      </dgm:spPr>
    </dgm:pt>
    <dgm:pt modelId="{BFA8BA7A-16BA-4ABA-A19C-A8844FEB2CEC}" type="pres">
      <dgm:prSet presAssocID="{A967C27F-B549-449F-B76C-BB22FDEF2479}" presName="sibTrans" presStyleLbl="sibTrans2D1" presStyleIdx="3" presStyleCnt="6" custAng="7116" custLinFactNeighborX="-22087" custLinFactNeighborY="-33246"/>
      <dgm:spPr/>
    </dgm:pt>
    <dgm:pt modelId="{1816E0A3-3CB8-44C9-9A3A-588BEC3026F3}" type="pres">
      <dgm:prSet presAssocID="{A967C27F-B549-449F-B76C-BB22FDEF2479}" presName="connectorText" presStyleLbl="sibTrans2D1" presStyleIdx="3" presStyleCnt="6"/>
      <dgm:spPr/>
    </dgm:pt>
    <dgm:pt modelId="{65CE6B3C-2900-4675-8AED-D411A7186AB6}" type="pres">
      <dgm:prSet presAssocID="{B3AC3475-4F94-49E8-8E20-AEB0482B35D4}" presName="node" presStyleLbl="node1" presStyleIdx="4" presStyleCnt="7" custLinFactNeighborX="2343" custLinFactNeighborY="61436">
        <dgm:presLayoutVars>
          <dgm:bulletEnabled val="1"/>
        </dgm:presLayoutVars>
      </dgm:prSet>
      <dgm:spPr/>
    </dgm:pt>
    <dgm:pt modelId="{D11A62A8-02BA-49A3-B333-2F06F4CAE515}" type="pres">
      <dgm:prSet presAssocID="{F6820686-3439-408F-9179-01E6BDC23F0D}" presName="sibTrans" presStyleLbl="sibTrans2D1" presStyleIdx="4" presStyleCnt="6" custScaleY="112617" custLinFactNeighborX="-28383" custLinFactNeighborY="15992"/>
      <dgm:spPr/>
    </dgm:pt>
    <dgm:pt modelId="{45271173-F8DC-4A9B-9EF4-8A29AC6BBF36}" type="pres">
      <dgm:prSet presAssocID="{F6820686-3439-408F-9179-01E6BDC23F0D}" presName="connectorText" presStyleLbl="sibTrans2D1" presStyleIdx="4" presStyleCnt="6"/>
      <dgm:spPr/>
    </dgm:pt>
    <dgm:pt modelId="{5DE655C1-F060-40C5-9E5A-A77617A96CFC}" type="pres">
      <dgm:prSet presAssocID="{EFB826E4-74E5-4582-BE32-10C467B3C28D}" presName="node" presStyleLbl="node1" presStyleIdx="5" presStyleCnt="7" custLinFactNeighborX="-31613" custLinFactNeighborY="17986">
        <dgm:presLayoutVars>
          <dgm:bulletEnabled val="1"/>
        </dgm:presLayoutVars>
      </dgm:prSet>
      <dgm:spPr/>
    </dgm:pt>
    <dgm:pt modelId="{8B526A03-1DB9-43C4-84AF-61E8F88C4382}" type="pres">
      <dgm:prSet presAssocID="{945AA4DD-7923-4C19-BDCE-8E36A2435C19}" presName="sibTrans" presStyleLbl="sibTrans2D1" presStyleIdx="5" presStyleCnt="6" custLinFactNeighborX="-33651" custLinFactNeighborY="1738"/>
      <dgm:spPr/>
    </dgm:pt>
    <dgm:pt modelId="{7AA37E77-AB62-4AB7-A8FC-A73C137C9664}" type="pres">
      <dgm:prSet presAssocID="{945AA4DD-7923-4C19-BDCE-8E36A2435C19}" presName="connectorText" presStyleLbl="sibTrans2D1" presStyleIdx="5" presStyleCnt="6"/>
      <dgm:spPr/>
    </dgm:pt>
    <dgm:pt modelId="{22307A73-6CCE-4CF1-B5C3-261B89FD044D}" type="pres">
      <dgm:prSet presAssocID="{316C58DC-7881-4A60-9AA6-D4226A396B3A}" presName="node" presStyleLbl="node1" presStyleIdx="6" presStyleCnt="7" custLinFactNeighborX="-46731" custLinFactNeighborY="20224">
        <dgm:presLayoutVars>
          <dgm:bulletEnabled val="1"/>
        </dgm:presLayoutVars>
      </dgm:prSet>
      <dgm:spPr>
        <a:xfrm>
          <a:off x="2780777" y="1906061"/>
          <a:ext cx="1904981" cy="1142988"/>
        </a:xfrm>
      </dgm:spPr>
    </dgm:pt>
  </dgm:ptLst>
  <dgm:cxnLst>
    <dgm:cxn modelId="{7A5F3707-36D8-494A-8922-7C0F7B5B7562}" type="presOf" srcId="{57DE8674-018E-4907-8BE7-496C3B533518}" destId="{E538C456-C819-4E70-A860-A6BAE2FFAC0E}" srcOrd="0" destOrd="0" presId="urn:microsoft.com/office/officeart/2005/8/layout/process5"/>
    <dgm:cxn modelId="{13E63A07-19F2-4653-8CCA-4E18175D199F}" type="presOf" srcId="{BF9B34B8-F27E-4DCB-BFD3-3ECBD04D3DB0}" destId="{C7740C32-EEF0-4023-A56D-4A537BA0B2E2}" srcOrd="0" destOrd="0" presId="urn:microsoft.com/office/officeart/2005/8/layout/process5"/>
    <dgm:cxn modelId="{A64C300D-4068-4884-9FFE-B7EC118EF249}" type="presOf" srcId="{7700BD29-8A48-48CE-9126-E73719864863}" destId="{25CE7168-887B-47FA-BCA3-17893C056A1A}" srcOrd="0" destOrd="0" presId="urn:microsoft.com/office/officeart/2005/8/layout/process5"/>
    <dgm:cxn modelId="{987F0915-ED74-40E0-8D6D-6FE52651DE4F}" srcId="{7700BD29-8A48-48CE-9126-E73719864863}" destId="{B3AC3475-4F94-49E8-8E20-AEB0482B35D4}" srcOrd="4" destOrd="0" parTransId="{12E8E1F7-3650-41CA-B6F9-586CE86A5402}" sibTransId="{F6820686-3439-408F-9179-01E6BDC23F0D}"/>
    <dgm:cxn modelId="{5F9CA018-9210-4AE1-AA78-6FA4C64F5E30}" srcId="{7700BD29-8A48-48CE-9126-E73719864863}" destId="{1EE12AF5-46A4-413B-8A01-7F8C3347EF57}" srcOrd="3" destOrd="0" parTransId="{C713312C-D7A2-4E64-8E49-5CC540D40D6B}" sibTransId="{A967C27F-B549-449F-B76C-BB22FDEF2479}"/>
    <dgm:cxn modelId="{6C24FD24-DD09-4CC7-AA4E-B05AD24D7E4E}" srcId="{7700BD29-8A48-48CE-9126-E73719864863}" destId="{316C58DC-7881-4A60-9AA6-D4226A396B3A}" srcOrd="6" destOrd="0" parTransId="{0A522C29-41B8-4990-9579-C680EFBC2B2D}" sibTransId="{E8DBAD2A-DC72-44E8-A899-0770DCCF6AC4}"/>
    <dgm:cxn modelId="{39DCBE45-5A30-4288-98BB-BF06D68B3EC2}" type="presOf" srcId="{6910AFC9-BE35-4BFE-AE9C-5505FCA36C11}" destId="{252E2306-6EA6-4E25-B95B-1064F0694B5A}" srcOrd="0" destOrd="0" presId="urn:microsoft.com/office/officeart/2005/8/layout/process5"/>
    <dgm:cxn modelId="{034DC765-4152-40B1-A352-3F74FACD8FF1}" type="presOf" srcId="{55ACF048-5262-46F3-8322-72E470C6396F}" destId="{750A0B34-9031-4BF8-A15F-14EA38846034}" srcOrd="0" destOrd="0" presId="urn:microsoft.com/office/officeart/2005/8/layout/process5"/>
    <dgm:cxn modelId="{7694166B-B6AD-41E4-9FCB-5B7CAF63BE01}" srcId="{7700BD29-8A48-48CE-9126-E73719864863}" destId="{EFB826E4-74E5-4582-BE32-10C467B3C28D}" srcOrd="5" destOrd="0" parTransId="{298DB48F-FCC4-403A-9328-4719459A7D62}" sibTransId="{945AA4DD-7923-4C19-BDCE-8E36A2435C19}"/>
    <dgm:cxn modelId="{7B6FA571-BE67-4844-BB2C-5C51350122E2}" type="presOf" srcId="{A967C27F-B549-449F-B76C-BB22FDEF2479}" destId="{BFA8BA7A-16BA-4ABA-A19C-A8844FEB2CEC}" srcOrd="0" destOrd="0" presId="urn:microsoft.com/office/officeart/2005/8/layout/process5"/>
    <dgm:cxn modelId="{E287D073-7582-4739-A086-50BD04F7B0EF}" type="presOf" srcId="{D5921BF0-A1F1-4A79-866F-11F415897F20}" destId="{C9DDC4BB-4F0A-40F0-BAA9-C53C27CF0384}" srcOrd="1" destOrd="0" presId="urn:microsoft.com/office/officeart/2005/8/layout/process5"/>
    <dgm:cxn modelId="{B7B7D053-F47F-46E2-8182-EFC33E86B652}" type="presOf" srcId="{6ECD6A19-2803-4011-9A4B-0D49EC7D11F1}" destId="{20CDEAC8-7622-402C-8DFB-0ABE5ED37C4F}" srcOrd="0" destOrd="0" presId="urn:microsoft.com/office/officeart/2005/8/layout/process5"/>
    <dgm:cxn modelId="{A474D574-7357-4A26-B1AE-153561E80C42}" type="presOf" srcId="{6ECD6A19-2803-4011-9A4B-0D49EC7D11F1}" destId="{62CCFDAA-5391-410A-9023-483B05FDEFFD}" srcOrd="1" destOrd="0" presId="urn:microsoft.com/office/officeart/2005/8/layout/process5"/>
    <dgm:cxn modelId="{1CE67F76-2E30-440E-AB81-BC9638A69373}" type="presOf" srcId="{945AA4DD-7923-4C19-BDCE-8E36A2435C19}" destId="{7AA37E77-AB62-4AB7-A8FC-A73C137C9664}" srcOrd="1" destOrd="0" presId="urn:microsoft.com/office/officeart/2005/8/layout/process5"/>
    <dgm:cxn modelId="{93FD557B-A0EF-4A1B-A7B9-FC5757117593}" srcId="{7700BD29-8A48-48CE-9126-E73719864863}" destId="{57DE8674-018E-4907-8BE7-496C3B533518}" srcOrd="0" destOrd="0" parTransId="{4497C185-89E5-450B-B91D-4B03E56854FD}" sibTransId="{D5921BF0-A1F1-4A79-866F-11F415897F20}"/>
    <dgm:cxn modelId="{B22EF584-8767-4BB8-9E09-F8D61BB866F9}" type="presOf" srcId="{1EE12AF5-46A4-413B-8A01-7F8C3347EF57}" destId="{64BB736D-0AF4-472B-998B-5818F92737F6}" srcOrd="0" destOrd="0" presId="urn:microsoft.com/office/officeart/2005/8/layout/process5"/>
    <dgm:cxn modelId="{DD5C538D-31C1-46C9-9EA2-6254CEAA0580}" type="presOf" srcId="{EFB826E4-74E5-4582-BE32-10C467B3C28D}" destId="{5DE655C1-F060-40C5-9E5A-A77617A96CFC}" srcOrd="0" destOrd="0" presId="urn:microsoft.com/office/officeart/2005/8/layout/process5"/>
    <dgm:cxn modelId="{C912DA8F-6E66-4A0C-8341-6936EB1212C6}" srcId="{7700BD29-8A48-48CE-9126-E73719864863}" destId="{55ACF048-5262-46F3-8322-72E470C6396F}" srcOrd="2" destOrd="0" parTransId="{7C96CB4A-F294-4AA4-AA03-0E2DD3184A46}" sibTransId="{BF9B34B8-F27E-4DCB-BFD3-3ECBD04D3DB0}"/>
    <dgm:cxn modelId="{95AD0B90-1862-4334-ABB8-668889DE9623}" type="presOf" srcId="{B3AC3475-4F94-49E8-8E20-AEB0482B35D4}" destId="{65CE6B3C-2900-4675-8AED-D411A7186AB6}" srcOrd="0" destOrd="0" presId="urn:microsoft.com/office/officeart/2005/8/layout/process5"/>
    <dgm:cxn modelId="{950A2892-1C6A-48E3-94F9-91658DD90B1E}" type="presOf" srcId="{316C58DC-7881-4A60-9AA6-D4226A396B3A}" destId="{22307A73-6CCE-4CF1-B5C3-261B89FD044D}" srcOrd="0" destOrd="0" presId="urn:microsoft.com/office/officeart/2005/8/layout/process5"/>
    <dgm:cxn modelId="{420AC693-BF50-4738-8702-461BFC877B51}" type="presOf" srcId="{945AA4DD-7923-4C19-BDCE-8E36A2435C19}" destId="{8B526A03-1DB9-43C4-84AF-61E8F88C4382}" srcOrd="0" destOrd="0" presId="urn:microsoft.com/office/officeart/2005/8/layout/process5"/>
    <dgm:cxn modelId="{0281C095-C6ED-48F7-B42A-0F27165A2DA1}" srcId="{7700BD29-8A48-48CE-9126-E73719864863}" destId="{6910AFC9-BE35-4BFE-AE9C-5505FCA36C11}" srcOrd="1" destOrd="0" parTransId="{94022AFC-EA55-478A-A14A-AE826E1F218D}" sibTransId="{6ECD6A19-2803-4011-9A4B-0D49EC7D11F1}"/>
    <dgm:cxn modelId="{A30855C1-4EB5-4066-9631-724B7D753629}" type="presOf" srcId="{BF9B34B8-F27E-4DCB-BFD3-3ECBD04D3DB0}" destId="{FAF5AD81-6052-4F4D-A93D-2ED310AD0930}" srcOrd="1" destOrd="0" presId="urn:microsoft.com/office/officeart/2005/8/layout/process5"/>
    <dgm:cxn modelId="{0FE57CD8-B762-4C07-A4C8-75BE6E20B026}" type="presOf" srcId="{F6820686-3439-408F-9179-01E6BDC23F0D}" destId="{D11A62A8-02BA-49A3-B333-2F06F4CAE515}" srcOrd="0" destOrd="0" presId="urn:microsoft.com/office/officeart/2005/8/layout/process5"/>
    <dgm:cxn modelId="{A7E13AF0-06A5-4C38-8551-A84444C79101}" type="presOf" srcId="{D5921BF0-A1F1-4A79-866F-11F415897F20}" destId="{5510D8E9-1F41-4DCC-B0DD-6DF88AC8F04A}" srcOrd="0" destOrd="0" presId="urn:microsoft.com/office/officeart/2005/8/layout/process5"/>
    <dgm:cxn modelId="{887D3CF4-A1EB-4F6A-ADAF-5B989069C735}" type="presOf" srcId="{A967C27F-B549-449F-B76C-BB22FDEF2479}" destId="{1816E0A3-3CB8-44C9-9A3A-588BEC3026F3}" srcOrd="1" destOrd="0" presId="urn:microsoft.com/office/officeart/2005/8/layout/process5"/>
    <dgm:cxn modelId="{A80DECF4-C322-4025-AD0C-6039EA85E9E3}" type="presOf" srcId="{F6820686-3439-408F-9179-01E6BDC23F0D}" destId="{45271173-F8DC-4A9B-9EF4-8A29AC6BBF36}" srcOrd="1" destOrd="0" presId="urn:microsoft.com/office/officeart/2005/8/layout/process5"/>
    <dgm:cxn modelId="{A756AAEC-CC8E-49DA-B1E2-B967B30E044E}" type="presParOf" srcId="{25CE7168-887B-47FA-BCA3-17893C056A1A}" destId="{E538C456-C819-4E70-A860-A6BAE2FFAC0E}" srcOrd="0" destOrd="0" presId="urn:microsoft.com/office/officeart/2005/8/layout/process5"/>
    <dgm:cxn modelId="{D6BD909C-BFF3-41CA-877A-620A2023F32A}" type="presParOf" srcId="{25CE7168-887B-47FA-BCA3-17893C056A1A}" destId="{5510D8E9-1F41-4DCC-B0DD-6DF88AC8F04A}" srcOrd="1" destOrd="0" presId="urn:microsoft.com/office/officeart/2005/8/layout/process5"/>
    <dgm:cxn modelId="{8F6D060E-897D-4867-B7E9-C965B4CDA6E5}" type="presParOf" srcId="{5510D8E9-1F41-4DCC-B0DD-6DF88AC8F04A}" destId="{C9DDC4BB-4F0A-40F0-BAA9-C53C27CF0384}" srcOrd="0" destOrd="0" presId="urn:microsoft.com/office/officeart/2005/8/layout/process5"/>
    <dgm:cxn modelId="{6D8303BE-F55E-4250-84AE-27B76F021204}" type="presParOf" srcId="{25CE7168-887B-47FA-BCA3-17893C056A1A}" destId="{252E2306-6EA6-4E25-B95B-1064F0694B5A}" srcOrd="2" destOrd="0" presId="urn:microsoft.com/office/officeart/2005/8/layout/process5"/>
    <dgm:cxn modelId="{7595BE74-1072-47A7-9508-156F17357673}" type="presParOf" srcId="{25CE7168-887B-47FA-BCA3-17893C056A1A}" destId="{20CDEAC8-7622-402C-8DFB-0ABE5ED37C4F}" srcOrd="3" destOrd="0" presId="urn:microsoft.com/office/officeart/2005/8/layout/process5"/>
    <dgm:cxn modelId="{CB9FE07C-430C-434D-A7ED-EE394E58125C}" type="presParOf" srcId="{20CDEAC8-7622-402C-8DFB-0ABE5ED37C4F}" destId="{62CCFDAA-5391-410A-9023-483B05FDEFFD}" srcOrd="0" destOrd="0" presId="urn:microsoft.com/office/officeart/2005/8/layout/process5"/>
    <dgm:cxn modelId="{C614F71C-AC7B-4DAD-9432-9880EA6EBB0E}" type="presParOf" srcId="{25CE7168-887B-47FA-BCA3-17893C056A1A}" destId="{750A0B34-9031-4BF8-A15F-14EA38846034}" srcOrd="4" destOrd="0" presId="urn:microsoft.com/office/officeart/2005/8/layout/process5"/>
    <dgm:cxn modelId="{92C6ED13-1621-4A5B-84EF-87CCD59A4F89}" type="presParOf" srcId="{25CE7168-887B-47FA-BCA3-17893C056A1A}" destId="{C7740C32-EEF0-4023-A56D-4A537BA0B2E2}" srcOrd="5" destOrd="0" presId="urn:microsoft.com/office/officeart/2005/8/layout/process5"/>
    <dgm:cxn modelId="{1954106F-2894-4133-9DEF-25140313C4E9}" type="presParOf" srcId="{C7740C32-EEF0-4023-A56D-4A537BA0B2E2}" destId="{FAF5AD81-6052-4F4D-A93D-2ED310AD0930}" srcOrd="0" destOrd="0" presId="urn:microsoft.com/office/officeart/2005/8/layout/process5"/>
    <dgm:cxn modelId="{7CFA5855-AAEC-4EAA-BB87-F713565292BA}" type="presParOf" srcId="{25CE7168-887B-47FA-BCA3-17893C056A1A}" destId="{64BB736D-0AF4-472B-998B-5818F92737F6}" srcOrd="6" destOrd="0" presId="urn:microsoft.com/office/officeart/2005/8/layout/process5"/>
    <dgm:cxn modelId="{1BE8B089-8A0D-4AD4-970A-C638FF85B499}" type="presParOf" srcId="{25CE7168-887B-47FA-BCA3-17893C056A1A}" destId="{BFA8BA7A-16BA-4ABA-A19C-A8844FEB2CEC}" srcOrd="7" destOrd="0" presId="urn:microsoft.com/office/officeart/2005/8/layout/process5"/>
    <dgm:cxn modelId="{FA3AE547-DE61-4D16-80C2-CF5F028A58EC}" type="presParOf" srcId="{BFA8BA7A-16BA-4ABA-A19C-A8844FEB2CEC}" destId="{1816E0A3-3CB8-44C9-9A3A-588BEC3026F3}" srcOrd="0" destOrd="0" presId="urn:microsoft.com/office/officeart/2005/8/layout/process5"/>
    <dgm:cxn modelId="{528D87CE-12A5-4C93-A349-29313EAC1102}" type="presParOf" srcId="{25CE7168-887B-47FA-BCA3-17893C056A1A}" destId="{65CE6B3C-2900-4675-8AED-D411A7186AB6}" srcOrd="8" destOrd="0" presId="urn:microsoft.com/office/officeart/2005/8/layout/process5"/>
    <dgm:cxn modelId="{F796710B-FF3B-437D-AA77-91669CA54255}" type="presParOf" srcId="{25CE7168-887B-47FA-BCA3-17893C056A1A}" destId="{D11A62A8-02BA-49A3-B333-2F06F4CAE515}" srcOrd="9" destOrd="0" presId="urn:microsoft.com/office/officeart/2005/8/layout/process5"/>
    <dgm:cxn modelId="{84C9FE08-DC05-4936-B108-FD703BDA2F46}" type="presParOf" srcId="{D11A62A8-02BA-49A3-B333-2F06F4CAE515}" destId="{45271173-F8DC-4A9B-9EF4-8A29AC6BBF36}" srcOrd="0" destOrd="0" presId="urn:microsoft.com/office/officeart/2005/8/layout/process5"/>
    <dgm:cxn modelId="{63F0F2BB-0CB8-4DF5-9C03-E998E4703646}" type="presParOf" srcId="{25CE7168-887B-47FA-BCA3-17893C056A1A}" destId="{5DE655C1-F060-40C5-9E5A-A77617A96CFC}" srcOrd="10" destOrd="0" presId="urn:microsoft.com/office/officeart/2005/8/layout/process5"/>
    <dgm:cxn modelId="{D41DD85E-415B-4D2C-B6DF-79ACB7AD2277}" type="presParOf" srcId="{25CE7168-887B-47FA-BCA3-17893C056A1A}" destId="{8B526A03-1DB9-43C4-84AF-61E8F88C4382}" srcOrd="11" destOrd="0" presId="urn:microsoft.com/office/officeart/2005/8/layout/process5"/>
    <dgm:cxn modelId="{5ABBFF09-FC3F-4B3A-A6B0-C44DB649B10B}" type="presParOf" srcId="{8B526A03-1DB9-43C4-84AF-61E8F88C4382}" destId="{7AA37E77-AB62-4AB7-A8FC-A73C137C9664}" srcOrd="0" destOrd="0" presId="urn:microsoft.com/office/officeart/2005/8/layout/process5"/>
    <dgm:cxn modelId="{88B70B75-F3D2-40C4-8CAC-338F4EC9E950}" type="presParOf" srcId="{25CE7168-887B-47FA-BCA3-17893C056A1A}" destId="{22307A73-6CCE-4CF1-B5C3-261B89FD044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81A487-E7C8-4274-9CC1-395C6D16FCE8}" type="doc">
      <dgm:prSet loTypeId="urn:microsoft.com/office/officeart/2005/8/layout/hierarchy2" loCatId="hierarchy" qsTypeId="urn:microsoft.com/office/officeart/2005/8/quickstyle/3d3" qsCatId="3D" csTypeId="urn:microsoft.com/office/officeart/2005/8/colors/accent2_5" csCatId="accent2" phldr="1"/>
      <dgm:spPr/>
      <dgm:t>
        <a:bodyPr/>
        <a:lstStyle/>
        <a:p>
          <a:endParaRPr lang="es-ES"/>
        </a:p>
      </dgm:t>
    </dgm:pt>
    <dgm:pt modelId="{39A5AA05-BD2C-4346-95D7-96A654B011AB}">
      <dgm:prSet phldrT="[Texto]" custT="1"/>
      <dgm:spPr>
        <a:solidFill>
          <a:srgbClr val="2683C6">
            <a:alpha val="70000"/>
          </a:srgbClr>
        </a:solidFill>
      </dgm:spPr>
      <dgm:t>
        <a:bodyPr/>
        <a:lstStyle/>
        <a:p>
          <a:pPr>
            <a:spcAft>
              <a:spcPts val="0"/>
            </a:spcAft>
          </a:pPr>
          <a:r>
            <a:rPr lang="es-MX" sz="1800" b="1" dirty="0">
              <a:latin typeface="+mn-lt"/>
            </a:rPr>
            <a:t>VALIDACIÓN Y </a:t>
          </a:r>
        </a:p>
        <a:p>
          <a:pPr>
            <a:spcAft>
              <a:spcPts val="0"/>
            </a:spcAft>
          </a:pPr>
          <a:r>
            <a:rPr lang="es-MX" sz="1800" b="1" dirty="0">
              <a:latin typeface="+mn-lt"/>
            </a:rPr>
            <a:t>FORMALIZACIÓN</a:t>
          </a:r>
        </a:p>
        <a:p>
          <a:pPr>
            <a:spcAft>
              <a:spcPts val="0"/>
            </a:spcAft>
          </a:pPr>
          <a:endParaRPr lang="es-MX" sz="400" b="1" dirty="0">
            <a:latin typeface="+mn-lt"/>
          </a:endParaRPr>
        </a:p>
        <a:p>
          <a:pPr>
            <a:spcAft>
              <a:spcPts val="0"/>
            </a:spcAft>
          </a:pPr>
          <a:r>
            <a:rPr lang="es-MX" altLang="es-MX" sz="1800" dirty="0">
              <a:latin typeface="+mn-lt"/>
              <a:cs typeface="Times New Roman" pitchFamily="18" charset="0"/>
            </a:rPr>
            <a:t>Unidades Administrativas y</a:t>
          </a:r>
        </a:p>
        <a:p>
          <a:pPr>
            <a:spcAft>
              <a:spcPts val="0"/>
            </a:spcAft>
          </a:pPr>
          <a:r>
            <a:rPr lang="es-MX" altLang="es-MX" sz="1800" dirty="0">
              <a:latin typeface="+mn-lt"/>
              <a:cs typeface="Times New Roman" pitchFamily="18" charset="0"/>
            </a:rPr>
            <a:t>sus archivos</a:t>
          </a:r>
          <a:endParaRPr lang="es-ES" sz="1800" dirty="0">
            <a:latin typeface="+mn-lt"/>
          </a:endParaRPr>
        </a:p>
      </dgm:t>
    </dgm:pt>
    <dgm:pt modelId="{049DBA7B-CFC1-47A5-B982-43764A987823}" type="parTrans" cxnId="{F06CA1A5-887E-4D4E-99A3-978080706332}">
      <dgm:prSet/>
      <dgm:spPr>
        <a:ln w="22225">
          <a:solidFill>
            <a:schemeClr val="tx1"/>
          </a:solidFill>
        </a:ln>
      </dgm:spPr>
      <dgm:t>
        <a:bodyPr/>
        <a:lstStyle/>
        <a:p>
          <a:endParaRPr lang="es-ES">
            <a:latin typeface="+mn-lt"/>
          </a:endParaRPr>
        </a:p>
      </dgm:t>
    </dgm:pt>
    <dgm:pt modelId="{333E929B-A817-4D63-9541-E16B2805946A}" type="sibTrans" cxnId="{F06CA1A5-887E-4D4E-99A3-978080706332}">
      <dgm:prSet/>
      <dgm:spPr/>
      <dgm:t>
        <a:bodyPr/>
        <a:lstStyle/>
        <a:p>
          <a:endParaRPr lang="es-ES">
            <a:latin typeface="+mn-lt"/>
          </a:endParaRPr>
        </a:p>
      </dgm:t>
    </dgm:pt>
    <dgm:pt modelId="{A881FD2A-A5EE-49E2-8C0F-AAA4B09AA52D}">
      <dgm:prSet phldrT="[Texto]" custT="1"/>
      <dgm:spPr>
        <a:solidFill>
          <a:srgbClr val="2683C6">
            <a:alpha val="70000"/>
          </a:srgbClr>
        </a:solidFill>
      </dgm:spPr>
      <dgm:t>
        <a:bodyPr anchor="b"/>
        <a:lstStyle/>
        <a:p>
          <a:pPr>
            <a:spcAft>
              <a:spcPct val="35000"/>
            </a:spcAft>
          </a:pPr>
          <a:endParaRPr lang="es-MX" sz="1800" b="1" dirty="0">
            <a:latin typeface="+mn-lt"/>
          </a:endParaRPr>
        </a:p>
        <a:p>
          <a:pPr>
            <a:spcAft>
              <a:spcPts val="0"/>
            </a:spcAft>
          </a:pPr>
          <a:r>
            <a:rPr lang="es-MX" sz="1800" b="1" dirty="0">
              <a:latin typeface="+mn-lt"/>
            </a:rPr>
            <a:t>CAPACITACIÓN</a:t>
          </a:r>
        </a:p>
        <a:p>
          <a:pPr>
            <a:spcAft>
              <a:spcPts val="0"/>
            </a:spcAft>
          </a:pPr>
          <a:r>
            <a:rPr lang="es-MX" sz="600" dirty="0">
              <a:latin typeface="+mn-lt"/>
            </a:rPr>
            <a:t> </a:t>
          </a:r>
        </a:p>
        <a:p>
          <a:pPr>
            <a:spcAft>
              <a:spcPts val="0"/>
            </a:spcAft>
          </a:pPr>
          <a:r>
            <a:rPr lang="es-MX" sz="1800" dirty="0">
              <a:latin typeface="+mn-lt"/>
            </a:rPr>
            <a:t>Servidores públicos para la aplicación del CGC Y CADIDO</a:t>
          </a:r>
        </a:p>
        <a:p>
          <a:pPr>
            <a:spcAft>
              <a:spcPct val="35000"/>
            </a:spcAft>
          </a:pPr>
          <a:endParaRPr lang="es-ES" sz="1600" dirty="0">
            <a:latin typeface="+mn-lt"/>
          </a:endParaRPr>
        </a:p>
      </dgm:t>
    </dgm:pt>
    <dgm:pt modelId="{7C11A946-6B33-46F2-8330-762B9F57511C}" type="parTrans" cxnId="{8E83C40F-10E9-4E69-9BA5-8ACCCD3AF734}">
      <dgm:prSet/>
      <dgm:spPr>
        <a:ln w="25400">
          <a:solidFill>
            <a:schemeClr val="tx1"/>
          </a:solidFill>
        </a:ln>
      </dgm:spPr>
      <dgm:t>
        <a:bodyPr/>
        <a:lstStyle/>
        <a:p>
          <a:endParaRPr lang="es-ES">
            <a:latin typeface="+mn-lt"/>
          </a:endParaRPr>
        </a:p>
      </dgm:t>
    </dgm:pt>
    <dgm:pt modelId="{EB8BD6A6-0FBE-4B36-873E-97C46B8CDCC5}" type="sibTrans" cxnId="{8E83C40F-10E9-4E69-9BA5-8ACCCD3AF734}">
      <dgm:prSet/>
      <dgm:spPr/>
      <dgm:t>
        <a:bodyPr/>
        <a:lstStyle/>
        <a:p>
          <a:endParaRPr lang="es-ES">
            <a:latin typeface="+mn-lt"/>
          </a:endParaRPr>
        </a:p>
      </dgm:t>
    </dgm:pt>
    <dgm:pt modelId="{9508D3B2-727E-46E1-90C0-670A92B38F61}">
      <dgm:prSet phldrT="[Texto]" custT="1"/>
      <dgm:spPr>
        <a:solidFill>
          <a:srgbClr val="2683C6">
            <a:alpha val="70000"/>
          </a:srgbClr>
        </a:solidFill>
      </dgm:spPr>
      <dgm:t>
        <a:bodyPr/>
        <a:lstStyle/>
        <a:p>
          <a:r>
            <a:rPr lang="es-MX" sz="1800" b="1" dirty="0">
              <a:latin typeface="+mn-lt"/>
            </a:rPr>
            <a:t>SUPERVISIÓN </a:t>
          </a:r>
        </a:p>
        <a:p>
          <a:r>
            <a:rPr lang="es-MX" sz="1800" dirty="0">
              <a:latin typeface="+mn-lt"/>
            </a:rPr>
            <a:t>Seguimiento para garantizar su aplicación</a:t>
          </a:r>
          <a:endParaRPr lang="es-ES" sz="1800" dirty="0">
            <a:latin typeface="+mn-lt"/>
          </a:endParaRPr>
        </a:p>
      </dgm:t>
    </dgm:pt>
    <dgm:pt modelId="{96DD7A0B-240C-4EA3-B186-B073B2442CC0}" type="parTrans" cxnId="{4DE5B6EB-F6C5-48EA-B98E-C90B7660372B}">
      <dgm:prSet/>
      <dgm:spPr>
        <a:ln w="25400">
          <a:solidFill>
            <a:schemeClr val="tx1"/>
          </a:solidFill>
        </a:ln>
      </dgm:spPr>
      <dgm:t>
        <a:bodyPr/>
        <a:lstStyle/>
        <a:p>
          <a:endParaRPr lang="es-ES">
            <a:latin typeface="+mn-lt"/>
          </a:endParaRPr>
        </a:p>
      </dgm:t>
    </dgm:pt>
    <dgm:pt modelId="{457953C2-B6C1-430E-9941-4F6736CCD11E}" type="sibTrans" cxnId="{4DE5B6EB-F6C5-48EA-B98E-C90B7660372B}">
      <dgm:prSet/>
      <dgm:spPr/>
      <dgm:t>
        <a:bodyPr/>
        <a:lstStyle/>
        <a:p>
          <a:endParaRPr lang="es-ES">
            <a:latin typeface="+mn-lt"/>
          </a:endParaRPr>
        </a:p>
      </dgm:t>
    </dgm:pt>
    <dgm:pt modelId="{B0C8C85F-B86C-4A3B-8C52-341D8A8A70CC}">
      <dgm:prSet phldrT="[Texto]" custT="1"/>
      <dgm:spPr>
        <a:solidFill>
          <a:srgbClr val="2683C6">
            <a:alpha val="80000"/>
          </a:srgbClr>
        </a:solidFill>
      </dgm:spPr>
      <dgm:t>
        <a:bodyPr/>
        <a:lstStyle/>
        <a:p>
          <a:r>
            <a:rPr lang="es-MX" sz="2500" b="1" dirty="0">
              <a:latin typeface="+mn-lt"/>
            </a:rPr>
            <a:t> INSTRUMENTACIÓN</a:t>
          </a:r>
        </a:p>
      </dgm:t>
    </dgm:pt>
    <dgm:pt modelId="{8BF859C8-9E57-4529-A420-EDCEA408F996}" type="sibTrans" cxnId="{2710B4F5-1F9A-4420-9886-CC6F5299D918}">
      <dgm:prSet/>
      <dgm:spPr/>
      <dgm:t>
        <a:bodyPr/>
        <a:lstStyle/>
        <a:p>
          <a:endParaRPr lang="es-ES">
            <a:latin typeface="+mn-lt"/>
          </a:endParaRPr>
        </a:p>
      </dgm:t>
    </dgm:pt>
    <dgm:pt modelId="{158FCE1D-554C-4954-B4C5-61E884F71FCB}" type="parTrans" cxnId="{2710B4F5-1F9A-4420-9886-CC6F5299D918}">
      <dgm:prSet/>
      <dgm:spPr/>
      <dgm:t>
        <a:bodyPr/>
        <a:lstStyle/>
        <a:p>
          <a:endParaRPr lang="es-ES">
            <a:latin typeface="+mn-lt"/>
          </a:endParaRPr>
        </a:p>
      </dgm:t>
    </dgm:pt>
    <dgm:pt modelId="{27E48FD2-7EDE-499C-AA2F-161F31317E91}" type="pres">
      <dgm:prSet presAssocID="{4881A487-E7C8-4274-9CC1-395C6D16FCE8}" presName="diagram" presStyleCnt="0">
        <dgm:presLayoutVars>
          <dgm:chPref val="1"/>
          <dgm:dir/>
          <dgm:animOne val="branch"/>
          <dgm:animLvl val="lvl"/>
          <dgm:resizeHandles val="exact"/>
        </dgm:presLayoutVars>
      </dgm:prSet>
      <dgm:spPr/>
    </dgm:pt>
    <dgm:pt modelId="{95CC04DB-BED4-4483-ABAC-38158BBA9B9E}" type="pres">
      <dgm:prSet presAssocID="{B0C8C85F-B86C-4A3B-8C52-341D8A8A70CC}" presName="root1" presStyleCnt="0"/>
      <dgm:spPr/>
    </dgm:pt>
    <dgm:pt modelId="{09745074-46B6-4A00-9326-33AF8A0C5442}" type="pres">
      <dgm:prSet presAssocID="{B0C8C85F-B86C-4A3B-8C52-341D8A8A70CC}" presName="LevelOneTextNode" presStyleLbl="node0" presStyleIdx="0" presStyleCnt="1" custScaleX="147533">
        <dgm:presLayoutVars>
          <dgm:chPref val="3"/>
        </dgm:presLayoutVars>
      </dgm:prSet>
      <dgm:spPr/>
    </dgm:pt>
    <dgm:pt modelId="{B30A89D8-A8F2-4904-8E80-6A0906812097}" type="pres">
      <dgm:prSet presAssocID="{B0C8C85F-B86C-4A3B-8C52-341D8A8A70CC}" presName="level2hierChild" presStyleCnt="0"/>
      <dgm:spPr/>
    </dgm:pt>
    <dgm:pt modelId="{C23F574F-5978-45C4-A74F-AB8FA219D867}" type="pres">
      <dgm:prSet presAssocID="{049DBA7B-CFC1-47A5-B982-43764A987823}" presName="conn2-1" presStyleLbl="parChTrans1D2" presStyleIdx="0" presStyleCnt="3"/>
      <dgm:spPr/>
    </dgm:pt>
    <dgm:pt modelId="{CBD0879F-590C-4A68-9D0A-37831B6D8F37}" type="pres">
      <dgm:prSet presAssocID="{049DBA7B-CFC1-47A5-B982-43764A987823}" presName="connTx" presStyleLbl="parChTrans1D2" presStyleIdx="0" presStyleCnt="3"/>
      <dgm:spPr/>
    </dgm:pt>
    <dgm:pt modelId="{F85EF26C-0392-474C-82FA-02CCF53C5599}" type="pres">
      <dgm:prSet presAssocID="{39A5AA05-BD2C-4346-95D7-96A654B011AB}" presName="root2" presStyleCnt="0"/>
      <dgm:spPr/>
    </dgm:pt>
    <dgm:pt modelId="{9F3DE5B2-D7C6-4E10-9B37-A1677F72F01D}" type="pres">
      <dgm:prSet presAssocID="{39A5AA05-BD2C-4346-95D7-96A654B011AB}" presName="LevelTwoTextNode" presStyleLbl="node2" presStyleIdx="0" presStyleCnt="3" custScaleX="136454" custLinFactNeighborX="4210" custLinFactNeighborY="9191">
        <dgm:presLayoutVars>
          <dgm:chPref val="3"/>
        </dgm:presLayoutVars>
      </dgm:prSet>
      <dgm:spPr/>
    </dgm:pt>
    <dgm:pt modelId="{0B36DF2E-5B83-48B5-9C66-444E8D375FFB}" type="pres">
      <dgm:prSet presAssocID="{39A5AA05-BD2C-4346-95D7-96A654B011AB}" presName="level3hierChild" presStyleCnt="0"/>
      <dgm:spPr/>
    </dgm:pt>
    <dgm:pt modelId="{CCA7CCCF-F5BD-4C48-BD3C-D22C2E1296AD}" type="pres">
      <dgm:prSet presAssocID="{7C11A946-6B33-46F2-8330-762B9F57511C}" presName="conn2-1" presStyleLbl="parChTrans1D2" presStyleIdx="1" presStyleCnt="3"/>
      <dgm:spPr/>
    </dgm:pt>
    <dgm:pt modelId="{34A35271-0156-4724-A2CA-03D388CDDD55}" type="pres">
      <dgm:prSet presAssocID="{7C11A946-6B33-46F2-8330-762B9F57511C}" presName="connTx" presStyleLbl="parChTrans1D2" presStyleIdx="1" presStyleCnt="3"/>
      <dgm:spPr/>
    </dgm:pt>
    <dgm:pt modelId="{7CC248F3-1F53-449F-9041-F082F331CD43}" type="pres">
      <dgm:prSet presAssocID="{A881FD2A-A5EE-49E2-8C0F-AAA4B09AA52D}" presName="root2" presStyleCnt="0"/>
      <dgm:spPr/>
    </dgm:pt>
    <dgm:pt modelId="{8DAFE940-BA53-463A-B01D-97947548351D}" type="pres">
      <dgm:prSet presAssocID="{A881FD2A-A5EE-49E2-8C0F-AAA4B09AA52D}" presName="LevelTwoTextNode" presStyleLbl="node2" presStyleIdx="1" presStyleCnt="3" custScaleX="135944" custLinFactNeighborX="3150" custLinFactNeighborY="-2443">
        <dgm:presLayoutVars>
          <dgm:chPref val="3"/>
        </dgm:presLayoutVars>
      </dgm:prSet>
      <dgm:spPr/>
    </dgm:pt>
    <dgm:pt modelId="{F8146D69-2C67-4637-8F34-BDCB95035D09}" type="pres">
      <dgm:prSet presAssocID="{A881FD2A-A5EE-49E2-8C0F-AAA4B09AA52D}" presName="level3hierChild" presStyleCnt="0"/>
      <dgm:spPr/>
    </dgm:pt>
    <dgm:pt modelId="{9A600995-9531-4A55-B434-FF9956FD1EAB}" type="pres">
      <dgm:prSet presAssocID="{96DD7A0B-240C-4EA3-B186-B073B2442CC0}" presName="conn2-1" presStyleLbl="parChTrans1D2" presStyleIdx="2" presStyleCnt="3"/>
      <dgm:spPr/>
    </dgm:pt>
    <dgm:pt modelId="{72B34039-A951-423E-AB11-EBF0024C1BC3}" type="pres">
      <dgm:prSet presAssocID="{96DD7A0B-240C-4EA3-B186-B073B2442CC0}" presName="connTx" presStyleLbl="parChTrans1D2" presStyleIdx="2" presStyleCnt="3"/>
      <dgm:spPr/>
    </dgm:pt>
    <dgm:pt modelId="{97AE3252-39B8-48BE-97BF-85633F0E3427}" type="pres">
      <dgm:prSet presAssocID="{9508D3B2-727E-46E1-90C0-670A92B38F61}" presName="root2" presStyleCnt="0"/>
      <dgm:spPr/>
    </dgm:pt>
    <dgm:pt modelId="{93C29335-908F-43EC-BDFD-840A2113C787}" type="pres">
      <dgm:prSet presAssocID="{9508D3B2-727E-46E1-90C0-670A92B38F61}" presName="LevelTwoTextNode" presStyleLbl="node2" presStyleIdx="2" presStyleCnt="3" custScaleX="136719" custLinFactNeighborX="4210" custLinFactNeighborY="-11737">
        <dgm:presLayoutVars>
          <dgm:chPref val="3"/>
        </dgm:presLayoutVars>
      </dgm:prSet>
      <dgm:spPr/>
    </dgm:pt>
    <dgm:pt modelId="{B298AB46-EEB7-4B4E-A65B-15193B44CDF8}" type="pres">
      <dgm:prSet presAssocID="{9508D3B2-727E-46E1-90C0-670A92B38F61}" presName="level3hierChild" presStyleCnt="0"/>
      <dgm:spPr/>
    </dgm:pt>
  </dgm:ptLst>
  <dgm:cxnLst>
    <dgm:cxn modelId="{8E83C40F-10E9-4E69-9BA5-8ACCCD3AF734}" srcId="{B0C8C85F-B86C-4A3B-8C52-341D8A8A70CC}" destId="{A881FD2A-A5EE-49E2-8C0F-AAA4B09AA52D}" srcOrd="1" destOrd="0" parTransId="{7C11A946-6B33-46F2-8330-762B9F57511C}" sibTransId="{EB8BD6A6-0FBE-4B36-873E-97C46B8CDCC5}"/>
    <dgm:cxn modelId="{22336810-EBE1-42B3-A0AA-771BEFEE73B3}" type="presOf" srcId="{96DD7A0B-240C-4EA3-B186-B073B2442CC0}" destId="{72B34039-A951-423E-AB11-EBF0024C1BC3}" srcOrd="1" destOrd="0" presId="urn:microsoft.com/office/officeart/2005/8/layout/hierarchy2"/>
    <dgm:cxn modelId="{2274DC11-C5A7-4E26-9814-53787676ED5B}" type="presOf" srcId="{049DBA7B-CFC1-47A5-B982-43764A987823}" destId="{CBD0879F-590C-4A68-9D0A-37831B6D8F37}" srcOrd="1" destOrd="0" presId="urn:microsoft.com/office/officeart/2005/8/layout/hierarchy2"/>
    <dgm:cxn modelId="{1B3F9E19-F858-4808-8152-9E0D0E168BB7}" type="presOf" srcId="{A881FD2A-A5EE-49E2-8C0F-AAA4B09AA52D}" destId="{8DAFE940-BA53-463A-B01D-97947548351D}" srcOrd="0" destOrd="0" presId="urn:microsoft.com/office/officeart/2005/8/layout/hierarchy2"/>
    <dgm:cxn modelId="{BB9E4E2B-39CE-4B3C-AD6B-A30FFDD9A6D7}" type="presOf" srcId="{96DD7A0B-240C-4EA3-B186-B073B2442CC0}" destId="{9A600995-9531-4A55-B434-FF9956FD1EAB}" srcOrd="0" destOrd="0" presId="urn:microsoft.com/office/officeart/2005/8/layout/hierarchy2"/>
    <dgm:cxn modelId="{2AA7752C-F611-42AE-ADAF-465E38EFEBB0}" type="presOf" srcId="{7C11A946-6B33-46F2-8330-762B9F57511C}" destId="{34A35271-0156-4724-A2CA-03D388CDDD55}" srcOrd="1" destOrd="0" presId="urn:microsoft.com/office/officeart/2005/8/layout/hierarchy2"/>
    <dgm:cxn modelId="{283BED64-1146-431B-8B21-1E13CB4DC488}" type="presOf" srcId="{7C11A946-6B33-46F2-8330-762B9F57511C}" destId="{CCA7CCCF-F5BD-4C48-BD3C-D22C2E1296AD}" srcOrd="0" destOrd="0" presId="urn:microsoft.com/office/officeart/2005/8/layout/hierarchy2"/>
    <dgm:cxn modelId="{0A8E0465-993B-4C72-8B62-E640F6E1DF37}" type="presOf" srcId="{B0C8C85F-B86C-4A3B-8C52-341D8A8A70CC}" destId="{09745074-46B6-4A00-9326-33AF8A0C5442}" srcOrd="0" destOrd="0" presId="urn:microsoft.com/office/officeart/2005/8/layout/hierarchy2"/>
    <dgm:cxn modelId="{B5D50A7A-CFB5-48DD-A5DE-0C1BA26A8F50}" type="presOf" srcId="{4881A487-E7C8-4274-9CC1-395C6D16FCE8}" destId="{27E48FD2-7EDE-499C-AA2F-161F31317E91}" srcOrd="0" destOrd="0" presId="urn:microsoft.com/office/officeart/2005/8/layout/hierarchy2"/>
    <dgm:cxn modelId="{E011797A-F328-495C-AD21-C8BA717FE2A0}" type="presOf" srcId="{39A5AA05-BD2C-4346-95D7-96A654B011AB}" destId="{9F3DE5B2-D7C6-4E10-9B37-A1677F72F01D}" srcOrd="0" destOrd="0" presId="urn:microsoft.com/office/officeart/2005/8/layout/hierarchy2"/>
    <dgm:cxn modelId="{031D5089-B22F-4F3F-A792-552D05A67E4E}" type="presOf" srcId="{049DBA7B-CFC1-47A5-B982-43764A987823}" destId="{C23F574F-5978-45C4-A74F-AB8FA219D867}" srcOrd="0" destOrd="0" presId="urn:microsoft.com/office/officeart/2005/8/layout/hierarchy2"/>
    <dgm:cxn modelId="{F06CA1A5-887E-4D4E-99A3-978080706332}" srcId="{B0C8C85F-B86C-4A3B-8C52-341D8A8A70CC}" destId="{39A5AA05-BD2C-4346-95D7-96A654B011AB}" srcOrd="0" destOrd="0" parTransId="{049DBA7B-CFC1-47A5-B982-43764A987823}" sibTransId="{333E929B-A817-4D63-9541-E16B2805946A}"/>
    <dgm:cxn modelId="{FA7424C4-8C50-4CBB-91DA-02AB7A77DD1A}" type="presOf" srcId="{9508D3B2-727E-46E1-90C0-670A92B38F61}" destId="{93C29335-908F-43EC-BDFD-840A2113C787}" srcOrd="0" destOrd="0" presId="urn:microsoft.com/office/officeart/2005/8/layout/hierarchy2"/>
    <dgm:cxn modelId="{4DE5B6EB-F6C5-48EA-B98E-C90B7660372B}" srcId="{B0C8C85F-B86C-4A3B-8C52-341D8A8A70CC}" destId="{9508D3B2-727E-46E1-90C0-670A92B38F61}" srcOrd="2" destOrd="0" parTransId="{96DD7A0B-240C-4EA3-B186-B073B2442CC0}" sibTransId="{457953C2-B6C1-430E-9941-4F6736CCD11E}"/>
    <dgm:cxn modelId="{2710B4F5-1F9A-4420-9886-CC6F5299D918}" srcId="{4881A487-E7C8-4274-9CC1-395C6D16FCE8}" destId="{B0C8C85F-B86C-4A3B-8C52-341D8A8A70CC}" srcOrd="0" destOrd="0" parTransId="{158FCE1D-554C-4954-B4C5-61E884F71FCB}" sibTransId="{8BF859C8-9E57-4529-A420-EDCEA408F996}"/>
    <dgm:cxn modelId="{F16E8FC7-23BD-41B5-AACB-7357C8938761}" type="presParOf" srcId="{27E48FD2-7EDE-499C-AA2F-161F31317E91}" destId="{95CC04DB-BED4-4483-ABAC-38158BBA9B9E}" srcOrd="0" destOrd="0" presId="urn:microsoft.com/office/officeart/2005/8/layout/hierarchy2"/>
    <dgm:cxn modelId="{1C69E636-470F-43CB-9650-1B4190FBFBF8}" type="presParOf" srcId="{95CC04DB-BED4-4483-ABAC-38158BBA9B9E}" destId="{09745074-46B6-4A00-9326-33AF8A0C5442}" srcOrd="0" destOrd="0" presId="urn:microsoft.com/office/officeart/2005/8/layout/hierarchy2"/>
    <dgm:cxn modelId="{0F26C97F-32D8-4718-836E-F4FD75629C95}" type="presParOf" srcId="{95CC04DB-BED4-4483-ABAC-38158BBA9B9E}" destId="{B30A89D8-A8F2-4904-8E80-6A0906812097}" srcOrd="1" destOrd="0" presId="urn:microsoft.com/office/officeart/2005/8/layout/hierarchy2"/>
    <dgm:cxn modelId="{338D0BBF-50B7-4AD7-8728-6BAFFC5F2B57}" type="presParOf" srcId="{B30A89D8-A8F2-4904-8E80-6A0906812097}" destId="{C23F574F-5978-45C4-A74F-AB8FA219D867}" srcOrd="0" destOrd="0" presId="urn:microsoft.com/office/officeart/2005/8/layout/hierarchy2"/>
    <dgm:cxn modelId="{738BE33A-0F66-46E4-85C7-EE816DCC6C3E}" type="presParOf" srcId="{C23F574F-5978-45C4-A74F-AB8FA219D867}" destId="{CBD0879F-590C-4A68-9D0A-37831B6D8F37}" srcOrd="0" destOrd="0" presId="urn:microsoft.com/office/officeart/2005/8/layout/hierarchy2"/>
    <dgm:cxn modelId="{E6C5EF3B-6964-4DF8-A5AD-29CD0E587AD8}" type="presParOf" srcId="{B30A89D8-A8F2-4904-8E80-6A0906812097}" destId="{F85EF26C-0392-474C-82FA-02CCF53C5599}" srcOrd="1" destOrd="0" presId="urn:microsoft.com/office/officeart/2005/8/layout/hierarchy2"/>
    <dgm:cxn modelId="{CE611CD4-23BC-443D-A2D6-BA1617C2DA85}" type="presParOf" srcId="{F85EF26C-0392-474C-82FA-02CCF53C5599}" destId="{9F3DE5B2-D7C6-4E10-9B37-A1677F72F01D}" srcOrd="0" destOrd="0" presId="urn:microsoft.com/office/officeart/2005/8/layout/hierarchy2"/>
    <dgm:cxn modelId="{D4CAA8C6-AE6C-4ADA-A287-3865C6170F5F}" type="presParOf" srcId="{F85EF26C-0392-474C-82FA-02CCF53C5599}" destId="{0B36DF2E-5B83-48B5-9C66-444E8D375FFB}" srcOrd="1" destOrd="0" presId="urn:microsoft.com/office/officeart/2005/8/layout/hierarchy2"/>
    <dgm:cxn modelId="{F62293C8-D73B-4870-AD23-A388120A4E16}" type="presParOf" srcId="{B30A89D8-A8F2-4904-8E80-6A0906812097}" destId="{CCA7CCCF-F5BD-4C48-BD3C-D22C2E1296AD}" srcOrd="2" destOrd="0" presId="urn:microsoft.com/office/officeart/2005/8/layout/hierarchy2"/>
    <dgm:cxn modelId="{11DB057C-16C6-41BA-8B32-302246CFE04A}" type="presParOf" srcId="{CCA7CCCF-F5BD-4C48-BD3C-D22C2E1296AD}" destId="{34A35271-0156-4724-A2CA-03D388CDDD55}" srcOrd="0" destOrd="0" presId="urn:microsoft.com/office/officeart/2005/8/layout/hierarchy2"/>
    <dgm:cxn modelId="{10D8A8F6-5238-4CE5-B76E-50E1B4C3077D}" type="presParOf" srcId="{B30A89D8-A8F2-4904-8E80-6A0906812097}" destId="{7CC248F3-1F53-449F-9041-F082F331CD43}" srcOrd="3" destOrd="0" presId="urn:microsoft.com/office/officeart/2005/8/layout/hierarchy2"/>
    <dgm:cxn modelId="{6C00E3AE-1BED-4F55-8057-4BAFC9F363E5}" type="presParOf" srcId="{7CC248F3-1F53-449F-9041-F082F331CD43}" destId="{8DAFE940-BA53-463A-B01D-97947548351D}" srcOrd="0" destOrd="0" presId="urn:microsoft.com/office/officeart/2005/8/layout/hierarchy2"/>
    <dgm:cxn modelId="{C6D5C949-3F2D-44A2-ACAB-FDB06CEB8FE5}" type="presParOf" srcId="{7CC248F3-1F53-449F-9041-F082F331CD43}" destId="{F8146D69-2C67-4637-8F34-BDCB95035D09}" srcOrd="1" destOrd="0" presId="urn:microsoft.com/office/officeart/2005/8/layout/hierarchy2"/>
    <dgm:cxn modelId="{115454E5-B546-4442-B166-B4F0D34B5D01}" type="presParOf" srcId="{B30A89D8-A8F2-4904-8E80-6A0906812097}" destId="{9A600995-9531-4A55-B434-FF9956FD1EAB}" srcOrd="4" destOrd="0" presId="urn:microsoft.com/office/officeart/2005/8/layout/hierarchy2"/>
    <dgm:cxn modelId="{EFF039B0-0284-4A77-B579-B9B1954320DC}" type="presParOf" srcId="{9A600995-9531-4A55-B434-FF9956FD1EAB}" destId="{72B34039-A951-423E-AB11-EBF0024C1BC3}" srcOrd="0" destOrd="0" presId="urn:microsoft.com/office/officeart/2005/8/layout/hierarchy2"/>
    <dgm:cxn modelId="{4C454932-0635-4893-9047-913D7CF96794}" type="presParOf" srcId="{B30A89D8-A8F2-4904-8E80-6A0906812097}" destId="{97AE3252-39B8-48BE-97BF-85633F0E3427}" srcOrd="5" destOrd="0" presId="urn:microsoft.com/office/officeart/2005/8/layout/hierarchy2"/>
    <dgm:cxn modelId="{D3F60BBA-AF9A-4D07-A09A-ABCD1FB2C09B}" type="presParOf" srcId="{97AE3252-39B8-48BE-97BF-85633F0E3427}" destId="{93C29335-908F-43EC-BDFD-840A2113C787}" srcOrd="0" destOrd="0" presId="urn:microsoft.com/office/officeart/2005/8/layout/hierarchy2"/>
    <dgm:cxn modelId="{344673E2-3EA0-44AD-AA5D-58F68E39225E}" type="presParOf" srcId="{97AE3252-39B8-48BE-97BF-85633F0E3427}" destId="{B298AB46-EEB7-4B4E-A65B-15193B44CDF8}"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F73A7-7B2F-4DDE-83E5-6D36E5FF6986}" type="doc">
      <dgm:prSet loTypeId="urn:microsoft.com/office/officeart/2005/8/layout/hierarchy4" loCatId="hierarchy" qsTypeId="urn:microsoft.com/office/officeart/2005/8/quickstyle/simple5" qsCatId="simple" csTypeId="urn:microsoft.com/office/officeart/2005/8/colors/colorful5" csCatId="colorful" phldr="1"/>
      <dgm:spPr/>
      <dgm:t>
        <a:bodyPr/>
        <a:lstStyle/>
        <a:p>
          <a:endParaRPr lang="es-MX"/>
        </a:p>
      </dgm:t>
    </dgm:pt>
    <dgm:pt modelId="{00DA99E5-F3FD-40E3-8D06-766F83B1D047}">
      <dgm:prSet phldrT="[Texto]" custT="1"/>
      <dgm:spPr>
        <a:solidFill>
          <a:srgbClr val="990033"/>
        </a:solidFill>
      </dgm:spPr>
      <dgm:t>
        <a:bodyPr/>
        <a:lstStyle/>
        <a:p>
          <a:r>
            <a:rPr lang="es-MX" sz="2000" b="1" dirty="0">
              <a:effectLst>
                <a:outerShdw blurRad="38100" dist="38100" dir="2700000" algn="tl">
                  <a:srgbClr val="000000">
                    <a:alpha val="43137"/>
                  </a:srgbClr>
                </a:outerShdw>
              </a:effectLst>
            </a:rPr>
            <a:t>Sistema Institucional de Archivos</a:t>
          </a:r>
        </a:p>
      </dgm:t>
    </dgm:pt>
    <dgm:pt modelId="{E34676AC-2D4D-4C5D-82B8-8B3D3FE283CA}" type="parTrans" cxnId="{30AEE835-D936-4D3A-80BA-F0F6437F7A35}">
      <dgm:prSet custT="1"/>
      <dgm:spPr/>
      <dgm:t>
        <a:bodyPr/>
        <a:lstStyle/>
        <a:p>
          <a:endParaRPr lang="es-MX" sz="1400"/>
        </a:p>
      </dgm:t>
    </dgm:pt>
    <dgm:pt modelId="{75171E14-189D-401A-B41C-0BFAB8DFD9A9}" type="sibTrans" cxnId="{30AEE835-D936-4D3A-80BA-F0F6437F7A35}">
      <dgm:prSet/>
      <dgm:spPr/>
      <dgm:t>
        <a:bodyPr/>
        <a:lstStyle/>
        <a:p>
          <a:endParaRPr lang="es-MX" sz="1400"/>
        </a:p>
      </dgm:t>
    </dgm:pt>
    <dgm:pt modelId="{08B34BB2-8B39-4B6E-BEEC-80D817A08568}">
      <dgm:prSet phldrT="[Texto]" custT="1">
        <dgm:style>
          <a:lnRef idx="1">
            <a:schemeClr val="accent2"/>
          </a:lnRef>
          <a:fillRef idx="2">
            <a:schemeClr val="accent2"/>
          </a:fillRef>
          <a:effectRef idx="1">
            <a:schemeClr val="accent2"/>
          </a:effectRef>
          <a:fontRef idx="minor">
            <a:schemeClr val="dk1"/>
          </a:fontRef>
        </dgm:style>
      </dgm:prSet>
      <dgm:spPr>
        <a:solidFill>
          <a:srgbClr val="D00045"/>
        </a:solidFill>
        <a:scene3d>
          <a:camera prst="orthographicFront">
            <a:rot lat="0" lon="0" rev="0"/>
          </a:camera>
          <a:lightRig rig="contrasting" dir="t">
            <a:rot lat="0" lon="0" rev="7800000"/>
          </a:lightRig>
        </a:scene3d>
        <a:sp3d>
          <a:bevelT w="139700" h="139700"/>
        </a:sp3d>
      </dgm:spPr>
      <dgm:t>
        <a:bodyPr/>
        <a:lstStyle/>
        <a:p>
          <a:pPr>
            <a:spcAft>
              <a:spcPts val="0"/>
            </a:spcAft>
          </a:pPr>
          <a:r>
            <a:rPr lang="es-MX" sz="1600" b="1" dirty="0">
              <a:solidFill>
                <a:schemeClr val="bg1"/>
              </a:solidFill>
              <a:effectLst>
                <a:outerShdw blurRad="38100" dist="38100" dir="2700000" algn="tl">
                  <a:srgbClr val="000000">
                    <a:alpha val="43137"/>
                  </a:srgbClr>
                </a:outerShdw>
              </a:effectLst>
            </a:rPr>
            <a:t>Correspondencia y/o</a:t>
          </a:r>
        </a:p>
        <a:p>
          <a:pPr>
            <a:spcAft>
              <a:spcPts val="0"/>
            </a:spcAft>
          </a:pPr>
          <a:r>
            <a:rPr lang="es-MX" sz="1600" b="1" dirty="0">
              <a:solidFill>
                <a:schemeClr val="bg1"/>
              </a:solidFill>
              <a:effectLst>
                <a:outerShdw blurRad="38100" dist="38100" dir="2700000" algn="tl">
                  <a:srgbClr val="000000">
                    <a:alpha val="43137"/>
                  </a:srgbClr>
                </a:outerShdw>
              </a:effectLst>
            </a:rPr>
            <a:t>Oficialía de Partes</a:t>
          </a:r>
        </a:p>
        <a:p>
          <a:pPr>
            <a:spcAft>
              <a:spcPts val="0"/>
            </a:spcAft>
          </a:pPr>
          <a:endParaRPr lang="es-MX" sz="2400" b="1" dirty="0">
            <a:effectLst>
              <a:outerShdw blurRad="38100" dist="38100" dir="2700000" algn="tl">
                <a:srgbClr val="000000">
                  <a:alpha val="43137"/>
                </a:srgbClr>
              </a:outerShdw>
            </a:effectLst>
          </a:endParaRPr>
        </a:p>
      </dgm:t>
    </dgm:pt>
    <dgm:pt modelId="{362D0B8C-40FA-4D04-BF74-18103D5CF678}" type="parTrans" cxnId="{7C0D1983-E781-46EB-8180-1A592EC63F24}">
      <dgm:prSet custT="1"/>
      <dgm:spPr/>
      <dgm:t>
        <a:bodyPr/>
        <a:lstStyle/>
        <a:p>
          <a:endParaRPr lang="es-MX" sz="1400"/>
        </a:p>
      </dgm:t>
    </dgm:pt>
    <dgm:pt modelId="{85905502-31CC-4189-9667-94EFAB835AAA}" type="sibTrans" cxnId="{7C0D1983-E781-46EB-8180-1A592EC63F24}">
      <dgm:prSet/>
      <dgm:spPr/>
      <dgm:t>
        <a:bodyPr/>
        <a:lstStyle/>
        <a:p>
          <a:endParaRPr lang="es-MX" sz="1400"/>
        </a:p>
      </dgm:t>
    </dgm:pt>
    <dgm:pt modelId="{245378B3-5C16-4E0C-B2E6-12192513B916}">
      <dgm:prSet phldrT="[Texto]" custT="1"/>
      <dgm:spPr>
        <a:solidFill>
          <a:srgbClr val="D00045"/>
        </a:solidFill>
      </dgm:spPr>
      <dgm:t>
        <a:bodyPr/>
        <a:lstStyle/>
        <a:p>
          <a:r>
            <a:rPr lang="es-MX" sz="1800" b="1" dirty="0">
              <a:effectLst>
                <a:outerShdw blurRad="38100" dist="38100" dir="2700000" algn="tl">
                  <a:srgbClr val="000000">
                    <a:alpha val="43137"/>
                  </a:srgbClr>
                </a:outerShdw>
              </a:effectLst>
            </a:rPr>
            <a:t>Instancias Operativas</a:t>
          </a:r>
        </a:p>
      </dgm:t>
    </dgm:pt>
    <dgm:pt modelId="{787FCBD2-0423-4A6E-9987-AB113664D6DD}" type="sibTrans" cxnId="{03AC3FB9-DB32-4693-B833-8638ADCA2DD4}">
      <dgm:prSet/>
      <dgm:spPr/>
      <dgm:t>
        <a:bodyPr/>
        <a:lstStyle/>
        <a:p>
          <a:endParaRPr lang="es-MX" sz="1400"/>
        </a:p>
      </dgm:t>
    </dgm:pt>
    <dgm:pt modelId="{0DB72A0B-CB0C-4821-BCCD-59C1BFFD3428}" type="parTrans" cxnId="{03AC3FB9-DB32-4693-B833-8638ADCA2DD4}">
      <dgm:prSet custT="1"/>
      <dgm:spPr/>
      <dgm:t>
        <a:bodyPr/>
        <a:lstStyle/>
        <a:p>
          <a:endParaRPr lang="es-MX" sz="1400"/>
        </a:p>
      </dgm:t>
    </dgm:pt>
    <dgm:pt modelId="{415C84CF-35A2-4377-9C4D-2084BE69AFEF}">
      <dgm:prSet phldrT="[Texto]" custT="1"/>
      <dgm:spPr>
        <a:solidFill>
          <a:srgbClr val="D00045"/>
        </a:solidFill>
      </dgm:spPr>
      <dgm:t>
        <a:bodyPr/>
        <a:lstStyle/>
        <a:p>
          <a:pPr>
            <a:spcAft>
              <a:spcPts val="0"/>
            </a:spcAft>
          </a:pPr>
          <a:r>
            <a:rPr lang="es-MX" sz="1800" b="1" dirty="0">
              <a:solidFill>
                <a:schemeClr val="bg1"/>
              </a:solidFill>
              <a:effectLst>
                <a:outerShdw blurRad="38100" dist="38100" dir="2700000" algn="tl">
                  <a:srgbClr val="000000">
                    <a:alpha val="43137"/>
                  </a:srgbClr>
                </a:outerShdw>
              </a:effectLst>
            </a:rPr>
            <a:t>Área Coordinadora de Archivos</a:t>
          </a:r>
        </a:p>
        <a:p>
          <a:pPr>
            <a:spcAft>
              <a:spcPts val="0"/>
            </a:spcAft>
          </a:pPr>
          <a:r>
            <a:rPr lang="es-MX" sz="1400" b="1" dirty="0">
              <a:solidFill>
                <a:schemeClr val="bg1"/>
              </a:solidFill>
              <a:effectLst>
                <a:outerShdw blurRad="38100" dist="38100" dir="2700000" algn="tl">
                  <a:srgbClr val="000000">
                    <a:alpha val="43137"/>
                  </a:srgbClr>
                </a:outerShdw>
              </a:effectLst>
            </a:rPr>
            <a:t>(Instancia normativa)</a:t>
          </a:r>
        </a:p>
        <a:p>
          <a:pPr>
            <a:spcAft>
              <a:spcPts val="0"/>
            </a:spcAft>
          </a:pPr>
          <a:endParaRPr lang="es-MX" sz="2400" b="1" dirty="0">
            <a:solidFill>
              <a:schemeClr val="bg1"/>
            </a:solidFill>
            <a:effectLst>
              <a:outerShdw blurRad="38100" dist="38100" dir="2700000" algn="tl">
                <a:srgbClr val="000000">
                  <a:alpha val="43137"/>
                </a:srgbClr>
              </a:outerShdw>
            </a:effectLst>
          </a:endParaRPr>
        </a:p>
      </dgm:t>
    </dgm:pt>
    <dgm:pt modelId="{CC08142A-B390-4157-8C3C-BD0E91A937A4}" type="parTrans" cxnId="{F37CA1A3-07D3-48F5-AA94-6A7B325D3D0D}">
      <dgm:prSet/>
      <dgm:spPr/>
      <dgm:t>
        <a:bodyPr/>
        <a:lstStyle/>
        <a:p>
          <a:endParaRPr lang="es-MX"/>
        </a:p>
      </dgm:t>
    </dgm:pt>
    <dgm:pt modelId="{A5555A4B-E0D9-47B5-816C-26B3513F6662}" type="sibTrans" cxnId="{F37CA1A3-07D3-48F5-AA94-6A7B325D3D0D}">
      <dgm:prSet/>
      <dgm:spPr/>
      <dgm:t>
        <a:bodyPr/>
        <a:lstStyle/>
        <a:p>
          <a:endParaRPr lang="es-MX"/>
        </a:p>
      </dgm:t>
    </dgm:pt>
    <dgm:pt modelId="{18518D35-81AD-485F-ADD1-D4C16FFB6931}">
      <dgm:prSet phldrT="[Texto]" custT="1">
        <dgm:style>
          <a:lnRef idx="1">
            <a:schemeClr val="accent2"/>
          </a:lnRef>
          <a:fillRef idx="2">
            <a:schemeClr val="accent2"/>
          </a:fillRef>
          <a:effectRef idx="1">
            <a:schemeClr val="accent2"/>
          </a:effectRef>
          <a:fontRef idx="minor">
            <a:schemeClr val="dk1"/>
          </a:fontRef>
        </dgm:style>
      </dgm:prSet>
      <dgm:spPr>
        <a:solidFill>
          <a:srgbClr val="D00045"/>
        </a:solidFill>
        <a:scene3d>
          <a:camera prst="orthographicFront">
            <a:rot lat="0" lon="0" rev="0"/>
          </a:camera>
          <a:lightRig rig="contrasting" dir="t">
            <a:rot lat="0" lon="0" rev="7800000"/>
          </a:lightRig>
        </a:scene3d>
        <a:sp3d>
          <a:bevelT w="139700" h="139700"/>
        </a:sp3d>
      </dgm:spPr>
      <dgm:t>
        <a:bodyPr/>
        <a:lstStyle/>
        <a:p>
          <a:pPr>
            <a:spcAft>
              <a:spcPts val="0"/>
            </a:spcAft>
          </a:pPr>
          <a:r>
            <a:rPr lang="es-MX" sz="1800" b="1" dirty="0">
              <a:solidFill>
                <a:schemeClr val="bg1"/>
              </a:solidFill>
              <a:effectLst>
                <a:outerShdw blurRad="38100" dist="38100" dir="2700000" algn="tl">
                  <a:srgbClr val="000000">
                    <a:alpha val="43137"/>
                  </a:srgbClr>
                </a:outerShdw>
              </a:effectLst>
            </a:rPr>
            <a:t>Archivo de Trámite </a:t>
          </a:r>
        </a:p>
        <a:p>
          <a:pPr>
            <a:spcAft>
              <a:spcPts val="0"/>
            </a:spcAft>
          </a:pPr>
          <a:r>
            <a:rPr lang="es-MX" sz="1800" b="0" dirty="0">
              <a:solidFill>
                <a:schemeClr val="bg1"/>
              </a:solidFill>
              <a:effectLst>
                <a:outerShdw blurRad="38100" dist="38100" dir="2700000" algn="tl">
                  <a:srgbClr val="000000">
                    <a:alpha val="43137"/>
                  </a:srgbClr>
                </a:outerShdw>
              </a:effectLst>
            </a:rPr>
            <a:t>(por área o unidad)</a:t>
          </a:r>
        </a:p>
        <a:p>
          <a:pPr>
            <a:spcAft>
              <a:spcPts val="0"/>
            </a:spcAft>
          </a:pPr>
          <a:endParaRPr lang="es-MX" sz="2400" b="1" dirty="0">
            <a:effectLst>
              <a:outerShdw blurRad="38100" dist="38100" dir="2700000" algn="tl">
                <a:srgbClr val="000000">
                  <a:alpha val="43137"/>
                </a:srgbClr>
              </a:outerShdw>
            </a:effectLst>
          </a:endParaRPr>
        </a:p>
      </dgm:t>
    </dgm:pt>
    <dgm:pt modelId="{7B52FC82-27D7-44AC-9F85-DFFCBBC77FBF}" type="parTrans" cxnId="{625011ED-A592-4733-8785-7F6D19B8F431}">
      <dgm:prSet/>
      <dgm:spPr/>
      <dgm:t>
        <a:bodyPr/>
        <a:lstStyle/>
        <a:p>
          <a:endParaRPr lang="es-ES"/>
        </a:p>
      </dgm:t>
    </dgm:pt>
    <dgm:pt modelId="{7A312CF4-B6B8-41E3-8FF8-E53FAB48DE82}" type="sibTrans" cxnId="{625011ED-A592-4733-8785-7F6D19B8F431}">
      <dgm:prSet/>
      <dgm:spPr/>
      <dgm:t>
        <a:bodyPr/>
        <a:lstStyle/>
        <a:p>
          <a:endParaRPr lang="es-ES"/>
        </a:p>
      </dgm:t>
    </dgm:pt>
    <dgm:pt modelId="{22C5D864-09AB-4DA5-813F-F74BE34BF069}">
      <dgm:prSet phldrT="[Texto]" custT="1">
        <dgm:style>
          <a:lnRef idx="1">
            <a:schemeClr val="accent2"/>
          </a:lnRef>
          <a:fillRef idx="2">
            <a:schemeClr val="accent2"/>
          </a:fillRef>
          <a:effectRef idx="1">
            <a:schemeClr val="accent2"/>
          </a:effectRef>
          <a:fontRef idx="minor">
            <a:schemeClr val="dk1"/>
          </a:fontRef>
        </dgm:style>
      </dgm:prSet>
      <dgm:spPr>
        <a:solidFill>
          <a:srgbClr val="D00045"/>
        </a:solidFill>
        <a:scene3d>
          <a:camera prst="orthographicFront">
            <a:rot lat="0" lon="0" rev="0"/>
          </a:camera>
          <a:lightRig rig="contrasting" dir="t">
            <a:rot lat="0" lon="0" rev="7800000"/>
          </a:lightRig>
        </a:scene3d>
        <a:sp3d>
          <a:bevelT w="139700" h="139700"/>
        </a:sp3d>
      </dgm:spPr>
      <dgm:t>
        <a:bodyPr/>
        <a:lstStyle/>
        <a:p>
          <a:pPr>
            <a:spcAft>
              <a:spcPts val="0"/>
            </a:spcAft>
          </a:pPr>
          <a:r>
            <a:rPr lang="es-MX" sz="1800" b="1" dirty="0">
              <a:solidFill>
                <a:schemeClr val="bg1"/>
              </a:solidFill>
              <a:effectLst>
                <a:outerShdw blurRad="38100" dist="38100" dir="2700000" algn="tl">
                  <a:srgbClr val="000000">
                    <a:alpha val="43137"/>
                  </a:srgbClr>
                </a:outerShdw>
              </a:effectLst>
            </a:rPr>
            <a:t>Archivo Concentración</a:t>
          </a:r>
        </a:p>
        <a:p>
          <a:pPr>
            <a:spcAft>
              <a:spcPts val="0"/>
            </a:spcAft>
          </a:pPr>
          <a:endParaRPr lang="es-MX" sz="2400" b="1" dirty="0">
            <a:effectLst>
              <a:outerShdw blurRad="38100" dist="38100" dir="2700000" algn="tl">
                <a:srgbClr val="000000">
                  <a:alpha val="43137"/>
                </a:srgbClr>
              </a:outerShdw>
            </a:effectLst>
          </a:endParaRPr>
        </a:p>
      </dgm:t>
    </dgm:pt>
    <dgm:pt modelId="{851A53A5-0F98-4973-878F-01225BECE6BE}" type="parTrans" cxnId="{90FAFFCB-2A92-4434-81A6-4D453119A535}">
      <dgm:prSet/>
      <dgm:spPr/>
      <dgm:t>
        <a:bodyPr/>
        <a:lstStyle/>
        <a:p>
          <a:endParaRPr lang="es-ES"/>
        </a:p>
      </dgm:t>
    </dgm:pt>
    <dgm:pt modelId="{70A20453-1BC3-4D90-AC00-79FCBF9E1A38}" type="sibTrans" cxnId="{90FAFFCB-2A92-4434-81A6-4D453119A535}">
      <dgm:prSet/>
      <dgm:spPr/>
      <dgm:t>
        <a:bodyPr/>
        <a:lstStyle/>
        <a:p>
          <a:endParaRPr lang="es-ES"/>
        </a:p>
      </dgm:t>
    </dgm:pt>
    <dgm:pt modelId="{F86050F4-255C-448E-99D6-9C448D79D818}">
      <dgm:prSet phldrT="[Texto]" custT="1">
        <dgm:style>
          <a:lnRef idx="1">
            <a:schemeClr val="accent2"/>
          </a:lnRef>
          <a:fillRef idx="2">
            <a:schemeClr val="accent2"/>
          </a:fillRef>
          <a:effectRef idx="1">
            <a:schemeClr val="accent2"/>
          </a:effectRef>
          <a:fontRef idx="minor">
            <a:schemeClr val="dk1"/>
          </a:fontRef>
        </dgm:style>
      </dgm:prSet>
      <dgm:spPr>
        <a:solidFill>
          <a:srgbClr val="D00045"/>
        </a:solidFill>
        <a:scene3d>
          <a:camera prst="orthographicFront">
            <a:rot lat="0" lon="0" rev="0"/>
          </a:camera>
          <a:lightRig rig="contrasting" dir="t">
            <a:rot lat="0" lon="0" rev="7800000"/>
          </a:lightRig>
        </a:scene3d>
        <a:sp3d>
          <a:bevelT w="139700" h="139700"/>
        </a:sp3d>
      </dgm:spPr>
      <dgm:t>
        <a:bodyPr/>
        <a:lstStyle/>
        <a:p>
          <a:pPr>
            <a:spcAft>
              <a:spcPts val="0"/>
            </a:spcAft>
          </a:pPr>
          <a:r>
            <a:rPr lang="es-MX" sz="1800" b="1" dirty="0">
              <a:solidFill>
                <a:schemeClr val="bg1"/>
              </a:solidFill>
              <a:effectLst>
                <a:outerShdw blurRad="38100" dist="38100" dir="2700000" algn="tl">
                  <a:srgbClr val="000000">
                    <a:alpha val="43137"/>
                  </a:srgbClr>
                </a:outerShdw>
              </a:effectLst>
            </a:rPr>
            <a:t>Archivo Histórico </a:t>
          </a:r>
          <a:r>
            <a:rPr lang="es-MX" sz="1800" b="0" dirty="0">
              <a:solidFill>
                <a:schemeClr val="bg1"/>
              </a:solidFill>
              <a:effectLst>
                <a:outerShdw blurRad="38100" dist="38100" dir="2700000" algn="tl">
                  <a:srgbClr val="000000">
                    <a:alpha val="43137"/>
                  </a:srgbClr>
                </a:outerShdw>
              </a:effectLst>
            </a:rPr>
            <a:t>(Sujeto a la capacidad presupuestal )</a:t>
          </a:r>
          <a:endParaRPr lang="es-MX" sz="1800" b="1" dirty="0">
            <a:solidFill>
              <a:schemeClr val="bg1"/>
            </a:solidFill>
            <a:effectLst>
              <a:outerShdw blurRad="38100" dist="38100" dir="2700000" algn="tl">
                <a:srgbClr val="000000">
                  <a:alpha val="43137"/>
                </a:srgbClr>
              </a:outerShdw>
            </a:effectLst>
          </a:endParaRPr>
        </a:p>
        <a:p>
          <a:pPr>
            <a:spcAft>
              <a:spcPts val="0"/>
            </a:spcAft>
          </a:pPr>
          <a:endParaRPr lang="es-MX" sz="2400" b="1" dirty="0">
            <a:effectLst>
              <a:outerShdw blurRad="38100" dist="38100" dir="2700000" algn="tl">
                <a:srgbClr val="000000">
                  <a:alpha val="43137"/>
                </a:srgbClr>
              </a:outerShdw>
            </a:effectLst>
          </a:endParaRPr>
        </a:p>
      </dgm:t>
    </dgm:pt>
    <dgm:pt modelId="{4BC942B3-A44D-4EC3-B06C-454B539DBA95}" type="sibTrans" cxnId="{7FCCAC58-8968-4D7E-AE6B-CCB9D168F28E}">
      <dgm:prSet/>
      <dgm:spPr/>
      <dgm:t>
        <a:bodyPr/>
        <a:lstStyle/>
        <a:p>
          <a:endParaRPr lang="es-ES"/>
        </a:p>
      </dgm:t>
    </dgm:pt>
    <dgm:pt modelId="{C66392EA-66D2-4AED-933B-AD378B86DC93}" type="parTrans" cxnId="{7FCCAC58-8968-4D7E-AE6B-CCB9D168F28E}">
      <dgm:prSet/>
      <dgm:spPr/>
      <dgm:t>
        <a:bodyPr/>
        <a:lstStyle/>
        <a:p>
          <a:endParaRPr lang="es-ES"/>
        </a:p>
      </dgm:t>
    </dgm:pt>
    <dgm:pt modelId="{892486BC-6D79-44A0-9BEF-F1A0E6E8143B}" type="pres">
      <dgm:prSet presAssocID="{A81F73A7-7B2F-4DDE-83E5-6D36E5FF6986}" presName="Name0" presStyleCnt="0">
        <dgm:presLayoutVars>
          <dgm:chPref val="1"/>
          <dgm:dir/>
          <dgm:animOne val="branch"/>
          <dgm:animLvl val="lvl"/>
          <dgm:resizeHandles/>
        </dgm:presLayoutVars>
      </dgm:prSet>
      <dgm:spPr/>
    </dgm:pt>
    <dgm:pt modelId="{10F8531B-964A-424A-AD00-652EED162DC8}" type="pres">
      <dgm:prSet presAssocID="{00DA99E5-F3FD-40E3-8D06-766F83B1D047}" presName="vertOne" presStyleCnt="0"/>
      <dgm:spPr/>
    </dgm:pt>
    <dgm:pt modelId="{3CC60339-4292-4D8F-AF09-B4B2EA525C7C}" type="pres">
      <dgm:prSet presAssocID="{00DA99E5-F3FD-40E3-8D06-766F83B1D047}" presName="txOne" presStyleLbl="node0" presStyleIdx="0" presStyleCnt="1" custScaleY="24035" custLinFactNeighborX="33" custLinFactNeighborY="-5229">
        <dgm:presLayoutVars>
          <dgm:chPref val="3"/>
        </dgm:presLayoutVars>
      </dgm:prSet>
      <dgm:spPr/>
    </dgm:pt>
    <dgm:pt modelId="{015907DA-7C7C-40B7-A142-E0CE9E6AF6A7}" type="pres">
      <dgm:prSet presAssocID="{00DA99E5-F3FD-40E3-8D06-766F83B1D047}" presName="parTransOne" presStyleCnt="0"/>
      <dgm:spPr/>
    </dgm:pt>
    <dgm:pt modelId="{43C93B13-F993-428D-96CD-7E4D6F536D53}" type="pres">
      <dgm:prSet presAssocID="{00DA99E5-F3FD-40E3-8D06-766F83B1D047}" presName="horzOne" presStyleCnt="0"/>
      <dgm:spPr/>
    </dgm:pt>
    <dgm:pt modelId="{9556FAE1-2329-411E-94CD-B3F2C68C06B9}" type="pres">
      <dgm:prSet presAssocID="{415C84CF-35A2-4377-9C4D-2084BE69AFEF}" presName="vertTwo" presStyleCnt="0"/>
      <dgm:spPr/>
    </dgm:pt>
    <dgm:pt modelId="{1D63B95A-FAA0-41BB-B6F0-501A697F87DA}" type="pres">
      <dgm:prSet presAssocID="{415C84CF-35A2-4377-9C4D-2084BE69AFEF}" presName="txTwo" presStyleLbl="node2" presStyleIdx="0" presStyleCnt="2" custScaleY="135195" custLinFactNeighborY="2011">
        <dgm:presLayoutVars>
          <dgm:chPref val="3"/>
        </dgm:presLayoutVars>
      </dgm:prSet>
      <dgm:spPr/>
    </dgm:pt>
    <dgm:pt modelId="{D628ECC4-6104-4BA6-B270-5D2E22C14F9A}" type="pres">
      <dgm:prSet presAssocID="{415C84CF-35A2-4377-9C4D-2084BE69AFEF}" presName="horzTwo" presStyleCnt="0"/>
      <dgm:spPr/>
    </dgm:pt>
    <dgm:pt modelId="{CF81ED2F-E25A-43DA-BC15-F231BC541230}" type="pres">
      <dgm:prSet presAssocID="{A5555A4B-E0D9-47B5-816C-26B3513F6662}" presName="sibSpaceTwo" presStyleCnt="0"/>
      <dgm:spPr/>
    </dgm:pt>
    <dgm:pt modelId="{233E3B28-F735-4450-AFAD-A7A3904A7B16}" type="pres">
      <dgm:prSet presAssocID="{245378B3-5C16-4E0C-B2E6-12192513B916}" presName="vertTwo" presStyleCnt="0"/>
      <dgm:spPr/>
    </dgm:pt>
    <dgm:pt modelId="{ED58F3F0-A334-42A7-B782-26FF9CBD67FF}" type="pres">
      <dgm:prSet presAssocID="{245378B3-5C16-4E0C-B2E6-12192513B916}" presName="txTwo" presStyleLbl="node2" presStyleIdx="1" presStyleCnt="2" custScaleY="21634">
        <dgm:presLayoutVars>
          <dgm:chPref val="3"/>
        </dgm:presLayoutVars>
      </dgm:prSet>
      <dgm:spPr/>
    </dgm:pt>
    <dgm:pt modelId="{6CC659B2-01E9-4AEF-914D-73D2193E8DAF}" type="pres">
      <dgm:prSet presAssocID="{245378B3-5C16-4E0C-B2E6-12192513B916}" presName="parTransTwo" presStyleCnt="0"/>
      <dgm:spPr/>
    </dgm:pt>
    <dgm:pt modelId="{238A44E5-7446-4B3B-8B8C-FE5890A28C3B}" type="pres">
      <dgm:prSet presAssocID="{245378B3-5C16-4E0C-B2E6-12192513B916}" presName="horzTwo" presStyleCnt="0"/>
      <dgm:spPr/>
    </dgm:pt>
    <dgm:pt modelId="{BC42347F-575B-4EBF-B305-3887C36A1033}" type="pres">
      <dgm:prSet presAssocID="{08B34BB2-8B39-4B6E-BEEC-80D817A08568}" presName="vertThree" presStyleCnt="0"/>
      <dgm:spPr/>
    </dgm:pt>
    <dgm:pt modelId="{BED9E928-65BB-41FD-A165-2CE921AD37C3}" type="pres">
      <dgm:prSet presAssocID="{08B34BB2-8B39-4B6E-BEEC-80D817A08568}" presName="txThree" presStyleLbl="node3" presStyleIdx="0" presStyleCnt="4" custScaleX="105198" custScaleY="99008">
        <dgm:presLayoutVars>
          <dgm:chPref val="3"/>
        </dgm:presLayoutVars>
      </dgm:prSet>
      <dgm:spPr/>
    </dgm:pt>
    <dgm:pt modelId="{DE9CC432-3E18-42C0-BE76-E0C201F8670C}" type="pres">
      <dgm:prSet presAssocID="{08B34BB2-8B39-4B6E-BEEC-80D817A08568}" presName="horzThree" presStyleCnt="0"/>
      <dgm:spPr/>
    </dgm:pt>
    <dgm:pt modelId="{E51AAAF7-284A-49DB-B9D1-C7F2176880E2}" type="pres">
      <dgm:prSet presAssocID="{85905502-31CC-4189-9667-94EFAB835AAA}" presName="sibSpaceThree" presStyleCnt="0"/>
      <dgm:spPr/>
    </dgm:pt>
    <dgm:pt modelId="{E9AB8516-B62A-4E73-ACDF-B90909062318}" type="pres">
      <dgm:prSet presAssocID="{18518D35-81AD-485F-ADD1-D4C16FFB6931}" presName="vertThree" presStyleCnt="0"/>
      <dgm:spPr/>
    </dgm:pt>
    <dgm:pt modelId="{004387C5-A5B5-47E5-BB42-304E23FCE086}" type="pres">
      <dgm:prSet presAssocID="{18518D35-81AD-485F-ADD1-D4C16FFB6931}" presName="txThree" presStyleLbl="node3" presStyleIdx="1" presStyleCnt="4">
        <dgm:presLayoutVars>
          <dgm:chPref val="3"/>
        </dgm:presLayoutVars>
      </dgm:prSet>
      <dgm:spPr/>
    </dgm:pt>
    <dgm:pt modelId="{B0ABC615-9CAB-44F8-A56D-26554F88D3DC}" type="pres">
      <dgm:prSet presAssocID="{18518D35-81AD-485F-ADD1-D4C16FFB6931}" presName="horzThree" presStyleCnt="0"/>
      <dgm:spPr/>
    </dgm:pt>
    <dgm:pt modelId="{2092CE77-EA04-4593-A624-3623B348B5A7}" type="pres">
      <dgm:prSet presAssocID="{7A312CF4-B6B8-41E3-8FF8-E53FAB48DE82}" presName="sibSpaceThree" presStyleCnt="0"/>
      <dgm:spPr/>
    </dgm:pt>
    <dgm:pt modelId="{E8687559-8096-45B2-B9EE-E7E0AF273709}" type="pres">
      <dgm:prSet presAssocID="{22C5D864-09AB-4DA5-813F-F74BE34BF069}" presName="vertThree" presStyleCnt="0"/>
      <dgm:spPr/>
    </dgm:pt>
    <dgm:pt modelId="{16A40B54-7711-4D16-8889-3D9AAFD08CF4}" type="pres">
      <dgm:prSet presAssocID="{22C5D864-09AB-4DA5-813F-F74BE34BF069}" presName="txThree" presStyleLbl="node3" presStyleIdx="2" presStyleCnt="4" custScaleX="108875">
        <dgm:presLayoutVars>
          <dgm:chPref val="3"/>
        </dgm:presLayoutVars>
      </dgm:prSet>
      <dgm:spPr/>
    </dgm:pt>
    <dgm:pt modelId="{995F61B5-B5B1-4934-B901-9E3B973A4DA8}" type="pres">
      <dgm:prSet presAssocID="{22C5D864-09AB-4DA5-813F-F74BE34BF069}" presName="horzThree" presStyleCnt="0"/>
      <dgm:spPr/>
    </dgm:pt>
    <dgm:pt modelId="{F8963876-9600-49BF-8F44-F25647627161}" type="pres">
      <dgm:prSet presAssocID="{70A20453-1BC3-4D90-AC00-79FCBF9E1A38}" presName="sibSpaceThree" presStyleCnt="0"/>
      <dgm:spPr/>
    </dgm:pt>
    <dgm:pt modelId="{515513B4-0ED4-45F7-ABE4-D4FB2A74FB6A}" type="pres">
      <dgm:prSet presAssocID="{F86050F4-255C-448E-99D6-9C448D79D818}" presName="vertThree" presStyleCnt="0"/>
      <dgm:spPr/>
    </dgm:pt>
    <dgm:pt modelId="{D89F2CEA-08D9-4964-8BF7-37A1C7A5C65A}" type="pres">
      <dgm:prSet presAssocID="{F86050F4-255C-448E-99D6-9C448D79D818}" presName="txThree" presStyleLbl="node3" presStyleIdx="3" presStyleCnt="4" custLinFactNeighborX="7823" custLinFactNeighborY="1558">
        <dgm:presLayoutVars>
          <dgm:chPref val="3"/>
        </dgm:presLayoutVars>
      </dgm:prSet>
      <dgm:spPr/>
    </dgm:pt>
    <dgm:pt modelId="{C0F2980D-11D8-4C29-B406-4B9780E43F14}" type="pres">
      <dgm:prSet presAssocID="{F86050F4-255C-448E-99D6-9C448D79D818}" presName="horzThree" presStyleCnt="0"/>
      <dgm:spPr/>
    </dgm:pt>
  </dgm:ptLst>
  <dgm:cxnLst>
    <dgm:cxn modelId="{14ECF50C-8909-4E57-AE2F-1F6F850FC06F}" type="presOf" srcId="{00DA99E5-F3FD-40E3-8D06-766F83B1D047}" destId="{3CC60339-4292-4D8F-AF09-B4B2EA525C7C}" srcOrd="0" destOrd="0" presId="urn:microsoft.com/office/officeart/2005/8/layout/hierarchy4"/>
    <dgm:cxn modelId="{48675E1A-EC6A-479A-8631-8D58FC31DB19}" type="presOf" srcId="{A81F73A7-7B2F-4DDE-83E5-6D36E5FF6986}" destId="{892486BC-6D79-44A0-9BEF-F1A0E6E8143B}" srcOrd="0" destOrd="0" presId="urn:microsoft.com/office/officeart/2005/8/layout/hierarchy4"/>
    <dgm:cxn modelId="{5D76541E-74B6-4EEF-932B-3565F6375399}" type="presOf" srcId="{08B34BB2-8B39-4B6E-BEEC-80D817A08568}" destId="{BED9E928-65BB-41FD-A165-2CE921AD37C3}" srcOrd="0" destOrd="0" presId="urn:microsoft.com/office/officeart/2005/8/layout/hierarchy4"/>
    <dgm:cxn modelId="{30AEE835-D936-4D3A-80BA-F0F6437F7A35}" srcId="{A81F73A7-7B2F-4DDE-83E5-6D36E5FF6986}" destId="{00DA99E5-F3FD-40E3-8D06-766F83B1D047}" srcOrd="0" destOrd="0" parTransId="{E34676AC-2D4D-4C5D-82B8-8B3D3FE283CA}" sibTransId="{75171E14-189D-401A-B41C-0BFAB8DFD9A9}"/>
    <dgm:cxn modelId="{CD839263-96C1-4248-A937-B1AD96631325}" type="presOf" srcId="{F86050F4-255C-448E-99D6-9C448D79D818}" destId="{D89F2CEA-08D9-4964-8BF7-37A1C7A5C65A}" srcOrd="0" destOrd="0" presId="urn:microsoft.com/office/officeart/2005/8/layout/hierarchy4"/>
    <dgm:cxn modelId="{7FCCAC58-8968-4D7E-AE6B-CCB9D168F28E}" srcId="{245378B3-5C16-4E0C-B2E6-12192513B916}" destId="{F86050F4-255C-448E-99D6-9C448D79D818}" srcOrd="3" destOrd="0" parTransId="{C66392EA-66D2-4AED-933B-AD378B86DC93}" sibTransId="{4BC942B3-A44D-4EC3-B06C-454B539DBA95}"/>
    <dgm:cxn modelId="{05CD6282-D396-43F5-85A6-F51AD2BCC819}" type="presOf" srcId="{415C84CF-35A2-4377-9C4D-2084BE69AFEF}" destId="{1D63B95A-FAA0-41BB-B6F0-501A697F87DA}" srcOrd="0" destOrd="0" presId="urn:microsoft.com/office/officeart/2005/8/layout/hierarchy4"/>
    <dgm:cxn modelId="{7C0D1983-E781-46EB-8180-1A592EC63F24}" srcId="{245378B3-5C16-4E0C-B2E6-12192513B916}" destId="{08B34BB2-8B39-4B6E-BEEC-80D817A08568}" srcOrd="0" destOrd="0" parTransId="{362D0B8C-40FA-4D04-BF74-18103D5CF678}" sibTransId="{85905502-31CC-4189-9667-94EFAB835AAA}"/>
    <dgm:cxn modelId="{F37CA1A3-07D3-48F5-AA94-6A7B325D3D0D}" srcId="{00DA99E5-F3FD-40E3-8D06-766F83B1D047}" destId="{415C84CF-35A2-4377-9C4D-2084BE69AFEF}" srcOrd="0" destOrd="0" parTransId="{CC08142A-B390-4157-8C3C-BD0E91A937A4}" sibTransId="{A5555A4B-E0D9-47B5-816C-26B3513F6662}"/>
    <dgm:cxn modelId="{58905CA4-DAFA-4CB5-A1E7-7EF19096A2CF}" type="presOf" srcId="{18518D35-81AD-485F-ADD1-D4C16FFB6931}" destId="{004387C5-A5B5-47E5-BB42-304E23FCE086}" srcOrd="0" destOrd="0" presId="urn:microsoft.com/office/officeart/2005/8/layout/hierarchy4"/>
    <dgm:cxn modelId="{03AC3FB9-DB32-4693-B833-8638ADCA2DD4}" srcId="{00DA99E5-F3FD-40E3-8D06-766F83B1D047}" destId="{245378B3-5C16-4E0C-B2E6-12192513B916}" srcOrd="1" destOrd="0" parTransId="{0DB72A0B-CB0C-4821-BCCD-59C1BFFD3428}" sibTransId="{787FCBD2-0423-4A6E-9987-AB113664D6DD}"/>
    <dgm:cxn modelId="{D31F6DC3-39C8-4B95-B5FF-CC5EE6E1DEF7}" type="presOf" srcId="{245378B3-5C16-4E0C-B2E6-12192513B916}" destId="{ED58F3F0-A334-42A7-B782-26FF9CBD67FF}" srcOrd="0" destOrd="0" presId="urn:microsoft.com/office/officeart/2005/8/layout/hierarchy4"/>
    <dgm:cxn modelId="{90FAFFCB-2A92-4434-81A6-4D453119A535}" srcId="{245378B3-5C16-4E0C-B2E6-12192513B916}" destId="{22C5D864-09AB-4DA5-813F-F74BE34BF069}" srcOrd="2" destOrd="0" parTransId="{851A53A5-0F98-4973-878F-01225BECE6BE}" sibTransId="{70A20453-1BC3-4D90-AC00-79FCBF9E1A38}"/>
    <dgm:cxn modelId="{0EAF7AEB-0212-4805-81DC-556993F86C08}" type="presOf" srcId="{22C5D864-09AB-4DA5-813F-F74BE34BF069}" destId="{16A40B54-7711-4D16-8889-3D9AAFD08CF4}" srcOrd="0" destOrd="0" presId="urn:microsoft.com/office/officeart/2005/8/layout/hierarchy4"/>
    <dgm:cxn modelId="{625011ED-A592-4733-8785-7F6D19B8F431}" srcId="{245378B3-5C16-4E0C-B2E6-12192513B916}" destId="{18518D35-81AD-485F-ADD1-D4C16FFB6931}" srcOrd="1" destOrd="0" parTransId="{7B52FC82-27D7-44AC-9F85-DFFCBBC77FBF}" sibTransId="{7A312CF4-B6B8-41E3-8FF8-E53FAB48DE82}"/>
    <dgm:cxn modelId="{81AA1199-B641-409A-8C17-D6A15438858A}" type="presParOf" srcId="{892486BC-6D79-44A0-9BEF-F1A0E6E8143B}" destId="{10F8531B-964A-424A-AD00-652EED162DC8}" srcOrd="0" destOrd="0" presId="urn:microsoft.com/office/officeart/2005/8/layout/hierarchy4"/>
    <dgm:cxn modelId="{8489D102-A127-434B-A243-06F62111DDC1}" type="presParOf" srcId="{10F8531B-964A-424A-AD00-652EED162DC8}" destId="{3CC60339-4292-4D8F-AF09-B4B2EA525C7C}" srcOrd="0" destOrd="0" presId="urn:microsoft.com/office/officeart/2005/8/layout/hierarchy4"/>
    <dgm:cxn modelId="{AAFF9442-E692-4F24-A666-691B588FBB84}" type="presParOf" srcId="{10F8531B-964A-424A-AD00-652EED162DC8}" destId="{015907DA-7C7C-40B7-A142-E0CE9E6AF6A7}" srcOrd="1" destOrd="0" presId="urn:microsoft.com/office/officeart/2005/8/layout/hierarchy4"/>
    <dgm:cxn modelId="{1C575761-E13A-49B8-81B8-0A9A7092D524}" type="presParOf" srcId="{10F8531B-964A-424A-AD00-652EED162DC8}" destId="{43C93B13-F993-428D-96CD-7E4D6F536D53}" srcOrd="2" destOrd="0" presId="urn:microsoft.com/office/officeart/2005/8/layout/hierarchy4"/>
    <dgm:cxn modelId="{FFDB4506-1B39-4741-A4C7-32A24031B36C}" type="presParOf" srcId="{43C93B13-F993-428D-96CD-7E4D6F536D53}" destId="{9556FAE1-2329-411E-94CD-B3F2C68C06B9}" srcOrd="0" destOrd="0" presId="urn:microsoft.com/office/officeart/2005/8/layout/hierarchy4"/>
    <dgm:cxn modelId="{3FEC76AE-A2FA-4FD2-A694-ACA87B9079AC}" type="presParOf" srcId="{9556FAE1-2329-411E-94CD-B3F2C68C06B9}" destId="{1D63B95A-FAA0-41BB-B6F0-501A697F87DA}" srcOrd="0" destOrd="0" presId="urn:microsoft.com/office/officeart/2005/8/layout/hierarchy4"/>
    <dgm:cxn modelId="{764758C4-5E4F-45E4-81DA-FD8578BD2048}" type="presParOf" srcId="{9556FAE1-2329-411E-94CD-B3F2C68C06B9}" destId="{D628ECC4-6104-4BA6-B270-5D2E22C14F9A}" srcOrd="1" destOrd="0" presId="urn:microsoft.com/office/officeart/2005/8/layout/hierarchy4"/>
    <dgm:cxn modelId="{F7931AD7-D25C-40D7-A53A-C82ACC9B3083}" type="presParOf" srcId="{43C93B13-F993-428D-96CD-7E4D6F536D53}" destId="{CF81ED2F-E25A-43DA-BC15-F231BC541230}" srcOrd="1" destOrd="0" presId="urn:microsoft.com/office/officeart/2005/8/layout/hierarchy4"/>
    <dgm:cxn modelId="{48B98565-2F74-4BD9-8316-713CF9726163}" type="presParOf" srcId="{43C93B13-F993-428D-96CD-7E4D6F536D53}" destId="{233E3B28-F735-4450-AFAD-A7A3904A7B16}" srcOrd="2" destOrd="0" presId="urn:microsoft.com/office/officeart/2005/8/layout/hierarchy4"/>
    <dgm:cxn modelId="{8A108F8F-4A0E-44A6-B585-3EFBACC6B27C}" type="presParOf" srcId="{233E3B28-F735-4450-AFAD-A7A3904A7B16}" destId="{ED58F3F0-A334-42A7-B782-26FF9CBD67FF}" srcOrd="0" destOrd="0" presId="urn:microsoft.com/office/officeart/2005/8/layout/hierarchy4"/>
    <dgm:cxn modelId="{EE985093-1FA6-413C-887F-9C24AB5D9CB3}" type="presParOf" srcId="{233E3B28-F735-4450-AFAD-A7A3904A7B16}" destId="{6CC659B2-01E9-4AEF-914D-73D2193E8DAF}" srcOrd="1" destOrd="0" presId="urn:microsoft.com/office/officeart/2005/8/layout/hierarchy4"/>
    <dgm:cxn modelId="{2F9A3828-81FD-47A2-A40F-5E1C39F4224D}" type="presParOf" srcId="{233E3B28-F735-4450-AFAD-A7A3904A7B16}" destId="{238A44E5-7446-4B3B-8B8C-FE5890A28C3B}" srcOrd="2" destOrd="0" presId="urn:microsoft.com/office/officeart/2005/8/layout/hierarchy4"/>
    <dgm:cxn modelId="{29883ACD-C3E5-42D4-AA31-4B682573B6AA}" type="presParOf" srcId="{238A44E5-7446-4B3B-8B8C-FE5890A28C3B}" destId="{BC42347F-575B-4EBF-B305-3887C36A1033}" srcOrd="0" destOrd="0" presId="urn:microsoft.com/office/officeart/2005/8/layout/hierarchy4"/>
    <dgm:cxn modelId="{B8B7AEE0-667B-461C-952D-860CDF91F37B}" type="presParOf" srcId="{BC42347F-575B-4EBF-B305-3887C36A1033}" destId="{BED9E928-65BB-41FD-A165-2CE921AD37C3}" srcOrd="0" destOrd="0" presId="urn:microsoft.com/office/officeart/2005/8/layout/hierarchy4"/>
    <dgm:cxn modelId="{5A043C7B-AFB2-4210-818B-21A9BF15B46D}" type="presParOf" srcId="{BC42347F-575B-4EBF-B305-3887C36A1033}" destId="{DE9CC432-3E18-42C0-BE76-E0C201F8670C}" srcOrd="1" destOrd="0" presId="urn:microsoft.com/office/officeart/2005/8/layout/hierarchy4"/>
    <dgm:cxn modelId="{8F6475FA-56A2-4CDE-B61F-40ACBBB03216}" type="presParOf" srcId="{238A44E5-7446-4B3B-8B8C-FE5890A28C3B}" destId="{E51AAAF7-284A-49DB-B9D1-C7F2176880E2}" srcOrd="1" destOrd="0" presId="urn:microsoft.com/office/officeart/2005/8/layout/hierarchy4"/>
    <dgm:cxn modelId="{59560114-F989-4F0E-9AFE-637902485877}" type="presParOf" srcId="{238A44E5-7446-4B3B-8B8C-FE5890A28C3B}" destId="{E9AB8516-B62A-4E73-ACDF-B90909062318}" srcOrd="2" destOrd="0" presId="urn:microsoft.com/office/officeart/2005/8/layout/hierarchy4"/>
    <dgm:cxn modelId="{FCDBAC09-5B7C-4B9D-8B57-262560A49194}" type="presParOf" srcId="{E9AB8516-B62A-4E73-ACDF-B90909062318}" destId="{004387C5-A5B5-47E5-BB42-304E23FCE086}" srcOrd="0" destOrd="0" presId="urn:microsoft.com/office/officeart/2005/8/layout/hierarchy4"/>
    <dgm:cxn modelId="{922A94F6-D9BD-4FBF-B682-C19839501B9A}" type="presParOf" srcId="{E9AB8516-B62A-4E73-ACDF-B90909062318}" destId="{B0ABC615-9CAB-44F8-A56D-26554F88D3DC}" srcOrd="1" destOrd="0" presId="urn:microsoft.com/office/officeart/2005/8/layout/hierarchy4"/>
    <dgm:cxn modelId="{D8753E1A-6940-4DD6-93FD-FC5B6F4FFA4F}" type="presParOf" srcId="{238A44E5-7446-4B3B-8B8C-FE5890A28C3B}" destId="{2092CE77-EA04-4593-A624-3623B348B5A7}" srcOrd="3" destOrd="0" presId="urn:microsoft.com/office/officeart/2005/8/layout/hierarchy4"/>
    <dgm:cxn modelId="{A4E2C283-423D-447A-886D-0C75C53A3E6E}" type="presParOf" srcId="{238A44E5-7446-4B3B-8B8C-FE5890A28C3B}" destId="{E8687559-8096-45B2-B9EE-E7E0AF273709}" srcOrd="4" destOrd="0" presId="urn:microsoft.com/office/officeart/2005/8/layout/hierarchy4"/>
    <dgm:cxn modelId="{B8AC9884-68E5-4DCA-A040-1D81F847D436}" type="presParOf" srcId="{E8687559-8096-45B2-B9EE-E7E0AF273709}" destId="{16A40B54-7711-4D16-8889-3D9AAFD08CF4}" srcOrd="0" destOrd="0" presId="urn:microsoft.com/office/officeart/2005/8/layout/hierarchy4"/>
    <dgm:cxn modelId="{E535ED66-5066-4422-A967-91E27E236EAC}" type="presParOf" srcId="{E8687559-8096-45B2-B9EE-E7E0AF273709}" destId="{995F61B5-B5B1-4934-B901-9E3B973A4DA8}" srcOrd="1" destOrd="0" presId="urn:microsoft.com/office/officeart/2005/8/layout/hierarchy4"/>
    <dgm:cxn modelId="{AFE6C5A4-7240-4765-9638-B7DAD5F8A01E}" type="presParOf" srcId="{238A44E5-7446-4B3B-8B8C-FE5890A28C3B}" destId="{F8963876-9600-49BF-8F44-F25647627161}" srcOrd="5" destOrd="0" presId="urn:microsoft.com/office/officeart/2005/8/layout/hierarchy4"/>
    <dgm:cxn modelId="{91525314-12AE-4DE9-9FD5-4C74B14EDAC2}" type="presParOf" srcId="{238A44E5-7446-4B3B-8B8C-FE5890A28C3B}" destId="{515513B4-0ED4-45F7-ABE4-D4FB2A74FB6A}" srcOrd="6" destOrd="0" presId="urn:microsoft.com/office/officeart/2005/8/layout/hierarchy4"/>
    <dgm:cxn modelId="{FEE76957-BF67-4368-A910-3AA51C6BF3D1}" type="presParOf" srcId="{515513B4-0ED4-45F7-ABE4-D4FB2A74FB6A}" destId="{D89F2CEA-08D9-4964-8BF7-37A1C7A5C65A}" srcOrd="0" destOrd="0" presId="urn:microsoft.com/office/officeart/2005/8/layout/hierarchy4"/>
    <dgm:cxn modelId="{F521EFC7-EFF5-41F7-B986-01A9D2F3F749}" type="presParOf" srcId="{515513B4-0ED4-45F7-ABE4-D4FB2A74FB6A}" destId="{C0F2980D-11D8-4C29-B406-4B9780E43F14}" srcOrd="1" destOrd="0" presId="urn:microsoft.com/office/officeart/2005/8/layout/hierarchy4"/>
  </dgm:cxnLst>
  <dgm:bg>
    <a:effectLst>
      <a:outerShdw blurRad="50800" dist="101600" dir="5400000" sx="44000" sy="44000" algn="ctr" rotWithShape="0">
        <a:srgbClr val="000000">
          <a:alpha val="5800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A58241-FA1D-4C1F-800B-DE046F259008}"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s-ES"/>
        </a:p>
      </dgm:t>
    </dgm:pt>
    <dgm:pt modelId="{92A6BA46-0A78-4ABC-8B42-670485C08B23}">
      <dgm:prSet phldrT="[Texto]" custT="1"/>
      <dgm:spPr/>
      <dgm:t>
        <a:bodyPr/>
        <a:lstStyle/>
        <a:p>
          <a:pPr algn="just"/>
          <a:r>
            <a:rPr lang="es-MX" sz="1800" b="1" dirty="0">
              <a:latin typeface="+mn-lt"/>
              <a:cs typeface="Arial" panose="020B0604020202020204" pitchFamily="34" charset="0"/>
            </a:rPr>
            <a:t>Elaborar programa anual de desarrollo archivístico</a:t>
          </a:r>
          <a:endParaRPr lang="es-ES" sz="1800" b="1" dirty="0">
            <a:latin typeface="+mn-lt"/>
            <a:cs typeface="Arial" panose="020B0604020202020204" pitchFamily="34" charset="0"/>
          </a:endParaRPr>
        </a:p>
      </dgm:t>
    </dgm:pt>
    <dgm:pt modelId="{F4130889-ACFE-4ADD-BB55-6F6B5BBCD13E}" type="parTrans" cxnId="{F2A41F00-1B0C-4763-B73C-98C0E6B6375D}">
      <dgm:prSet custT="1"/>
      <dgm:spPr/>
      <dgm:t>
        <a:bodyPr/>
        <a:lstStyle/>
        <a:p>
          <a:pPr algn="just"/>
          <a:endParaRPr lang="es-ES" sz="1100" b="0">
            <a:latin typeface="+mn-lt"/>
            <a:cs typeface="Arial" panose="020B0604020202020204" pitchFamily="34" charset="0"/>
          </a:endParaRPr>
        </a:p>
      </dgm:t>
    </dgm:pt>
    <dgm:pt modelId="{0EC72F0B-166B-4103-AAFE-BD85D055D65E}" type="sibTrans" cxnId="{F2A41F00-1B0C-4763-B73C-98C0E6B6375D}">
      <dgm:prSet/>
      <dgm:spPr/>
      <dgm:t>
        <a:bodyPr/>
        <a:lstStyle/>
        <a:p>
          <a:pPr algn="just"/>
          <a:endParaRPr lang="es-ES" sz="1100" b="0">
            <a:latin typeface="+mn-lt"/>
            <a:cs typeface="Arial" panose="020B0604020202020204" pitchFamily="34" charset="0"/>
          </a:endParaRPr>
        </a:p>
      </dgm:t>
    </dgm:pt>
    <dgm:pt modelId="{6843E83C-4519-48AC-850B-20645C8A45F0}">
      <dgm:prSet phldrT="[Texto]" custT="1"/>
      <dgm:spPr/>
      <dgm:t>
        <a:bodyPr/>
        <a:lstStyle/>
        <a:p>
          <a:pPr algn="just"/>
          <a:r>
            <a:rPr lang="es-MX" sz="1800" b="1" dirty="0">
              <a:latin typeface="+mn-lt"/>
              <a:cs typeface="Arial" panose="020B0604020202020204" pitchFamily="34" charset="0"/>
            </a:rPr>
            <a:t>Coordinar la valoración y disposición documental </a:t>
          </a:r>
          <a:endParaRPr lang="es-ES" sz="1800" b="1" dirty="0">
            <a:latin typeface="+mn-lt"/>
            <a:cs typeface="Arial" panose="020B0604020202020204" pitchFamily="34" charset="0"/>
          </a:endParaRPr>
        </a:p>
      </dgm:t>
    </dgm:pt>
    <dgm:pt modelId="{31C95F5B-6780-4FA9-BA3A-20B2A9E8628F}" type="parTrans" cxnId="{7ED1FC67-37CE-4485-927F-E8D973BB1AF9}">
      <dgm:prSet custT="1"/>
      <dgm:spPr/>
      <dgm:t>
        <a:bodyPr/>
        <a:lstStyle/>
        <a:p>
          <a:pPr algn="just"/>
          <a:endParaRPr lang="es-ES" sz="1100" b="0">
            <a:latin typeface="+mn-lt"/>
            <a:cs typeface="Arial" panose="020B0604020202020204" pitchFamily="34" charset="0"/>
          </a:endParaRPr>
        </a:p>
      </dgm:t>
    </dgm:pt>
    <dgm:pt modelId="{B7B78CF9-52F1-4FE7-BA6A-32310717EBDB}" type="sibTrans" cxnId="{7ED1FC67-37CE-4485-927F-E8D973BB1AF9}">
      <dgm:prSet/>
      <dgm:spPr/>
      <dgm:t>
        <a:bodyPr/>
        <a:lstStyle/>
        <a:p>
          <a:pPr algn="just"/>
          <a:endParaRPr lang="es-ES" sz="1100" b="0">
            <a:latin typeface="+mn-lt"/>
            <a:cs typeface="Arial" panose="020B0604020202020204" pitchFamily="34" charset="0"/>
          </a:endParaRPr>
        </a:p>
      </dgm:t>
    </dgm:pt>
    <dgm:pt modelId="{7DEA9C19-5C1B-4B11-B24C-858E297A4850}">
      <dgm:prSet phldrT="[Texto]" custT="1"/>
      <dgm:spPr/>
      <dgm:t>
        <a:bodyPr/>
        <a:lstStyle/>
        <a:p>
          <a:pPr algn="just"/>
          <a:r>
            <a:rPr lang="es-MX" sz="1800" b="1" dirty="0">
              <a:latin typeface="+mn-lt"/>
              <a:cs typeface="Arial" panose="020B0604020202020204" pitchFamily="34" charset="0"/>
            </a:rPr>
            <a:t>Coordinar actividades para automatizar  los procesos archivísticos de documentos electrónicos</a:t>
          </a:r>
          <a:endParaRPr lang="es-ES" sz="1800" b="1" dirty="0">
            <a:latin typeface="+mn-lt"/>
            <a:cs typeface="Arial" panose="020B0604020202020204" pitchFamily="34" charset="0"/>
          </a:endParaRPr>
        </a:p>
      </dgm:t>
    </dgm:pt>
    <dgm:pt modelId="{95EF5453-6991-4346-8F21-6256D2F38DF7}" type="parTrans" cxnId="{B7A9A4F3-5846-4BF3-85C5-208D8A4DB917}">
      <dgm:prSet custT="1"/>
      <dgm:spPr/>
      <dgm:t>
        <a:bodyPr/>
        <a:lstStyle/>
        <a:p>
          <a:pPr algn="just"/>
          <a:endParaRPr lang="es-ES" sz="1100" b="0">
            <a:latin typeface="+mn-lt"/>
            <a:cs typeface="Arial" panose="020B0604020202020204" pitchFamily="34" charset="0"/>
          </a:endParaRPr>
        </a:p>
      </dgm:t>
    </dgm:pt>
    <dgm:pt modelId="{B9E46697-48A7-4A17-875D-D1607DD7B406}" type="sibTrans" cxnId="{B7A9A4F3-5846-4BF3-85C5-208D8A4DB917}">
      <dgm:prSet/>
      <dgm:spPr/>
      <dgm:t>
        <a:bodyPr/>
        <a:lstStyle/>
        <a:p>
          <a:pPr algn="just"/>
          <a:endParaRPr lang="es-ES" sz="1100" b="0">
            <a:latin typeface="+mn-lt"/>
            <a:cs typeface="Arial" panose="020B0604020202020204" pitchFamily="34" charset="0"/>
          </a:endParaRPr>
        </a:p>
      </dgm:t>
    </dgm:pt>
    <dgm:pt modelId="{BB10A764-5B30-4C4C-92B1-FD70249F8EBA}">
      <dgm:prSet phldrT="[Texto]" custT="1"/>
      <dgm:spPr/>
      <dgm:t>
        <a:bodyPr/>
        <a:lstStyle/>
        <a:p>
          <a:pPr algn="just"/>
          <a:r>
            <a:rPr lang="es-MX" sz="1800" b="1" dirty="0">
              <a:latin typeface="+mn-lt"/>
              <a:cs typeface="Arial" panose="020B0604020202020204" pitchFamily="34" charset="0"/>
            </a:rPr>
            <a:t>Brindar asesoría y elaborar programas de capacitación [alineados con el AGN]</a:t>
          </a:r>
          <a:endParaRPr lang="es-ES" sz="1800" b="1" dirty="0">
            <a:latin typeface="+mn-lt"/>
            <a:cs typeface="Arial" panose="020B0604020202020204" pitchFamily="34" charset="0"/>
          </a:endParaRPr>
        </a:p>
      </dgm:t>
    </dgm:pt>
    <dgm:pt modelId="{F757FD5B-2B98-469D-93E8-DB2F76EFD2F7}" type="parTrans" cxnId="{9B7258E7-3991-4837-BF6D-A80C44678266}">
      <dgm:prSet custT="1"/>
      <dgm:spPr/>
      <dgm:t>
        <a:bodyPr/>
        <a:lstStyle/>
        <a:p>
          <a:pPr algn="just"/>
          <a:endParaRPr lang="es-ES" sz="1100" b="0">
            <a:latin typeface="+mn-lt"/>
            <a:cs typeface="Arial" panose="020B0604020202020204" pitchFamily="34" charset="0"/>
          </a:endParaRPr>
        </a:p>
      </dgm:t>
    </dgm:pt>
    <dgm:pt modelId="{30172D7B-4BF5-4866-A656-4336FF966C9A}" type="sibTrans" cxnId="{9B7258E7-3991-4837-BF6D-A80C44678266}">
      <dgm:prSet/>
      <dgm:spPr/>
      <dgm:t>
        <a:bodyPr/>
        <a:lstStyle/>
        <a:p>
          <a:pPr algn="just"/>
          <a:endParaRPr lang="es-ES" sz="1100" b="0">
            <a:latin typeface="+mn-lt"/>
            <a:cs typeface="Arial" panose="020B0604020202020204" pitchFamily="34" charset="0"/>
          </a:endParaRPr>
        </a:p>
      </dgm:t>
    </dgm:pt>
    <dgm:pt modelId="{BB09EF0F-2496-4AAD-AAEF-3EB7E7F90668}">
      <dgm:prSet custT="1"/>
      <dgm:spPr/>
      <dgm:t>
        <a:bodyPr/>
        <a:lstStyle/>
        <a:p>
          <a:pPr algn="just">
            <a:buFont typeface="Wingdings" panose="05000000000000000000" pitchFamily="2" charset="2"/>
            <a:buNone/>
          </a:pPr>
          <a:r>
            <a:rPr lang="es-MX" sz="1800" b="1" dirty="0">
              <a:latin typeface="+mn-lt"/>
              <a:cs typeface="Arial" panose="020B0604020202020204" pitchFamily="34" charset="0"/>
            </a:rPr>
            <a:t>Elaborar instrumentos de Control Archivístico</a:t>
          </a:r>
          <a:endParaRPr lang="es-ES" sz="1800" b="1" dirty="0">
            <a:latin typeface="+mn-lt"/>
            <a:cs typeface="Arial" panose="020B0604020202020204" pitchFamily="34" charset="0"/>
          </a:endParaRPr>
        </a:p>
      </dgm:t>
    </dgm:pt>
    <dgm:pt modelId="{21E3E3A8-B7F6-406C-BDDC-ED6F55064D3F}" type="parTrans" cxnId="{A98589B3-C044-4AE1-B61F-D9E29E8B7C5C}">
      <dgm:prSet custT="1"/>
      <dgm:spPr/>
      <dgm:t>
        <a:bodyPr/>
        <a:lstStyle/>
        <a:p>
          <a:pPr algn="just"/>
          <a:endParaRPr lang="es-ES" sz="1100" b="0">
            <a:latin typeface="+mn-lt"/>
            <a:cs typeface="Arial" panose="020B0604020202020204" pitchFamily="34" charset="0"/>
          </a:endParaRPr>
        </a:p>
      </dgm:t>
    </dgm:pt>
    <dgm:pt modelId="{A3F7332D-7F4D-4687-9DA3-120A691F9830}" type="sibTrans" cxnId="{A98589B3-C044-4AE1-B61F-D9E29E8B7C5C}">
      <dgm:prSet/>
      <dgm:spPr/>
      <dgm:t>
        <a:bodyPr/>
        <a:lstStyle/>
        <a:p>
          <a:pPr algn="just"/>
          <a:endParaRPr lang="es-ES" sz="1100" b="0">
            <a:latin typeface="+mn-lt"/>
            <a:cs typeface="Arial" panose="020B0604020202020204" pitchFamily="34" charset="0"/>
          </a:endParaRPr>
        </a:p>
      </dgm:t>
    </dgm:pt>
    <dgm:pt modelId="{274EE62B-ACB6-447C-8B16-E9DA4C3419BC}">
      <dgm:prSet custT="1"/>
      <dgm:spPr/>
      <dgm:t>
        <a:bodyPr/>
        <a:lstStyle/>
        <a:p>
          <a:pPr algn="just"/>
          <a:r>
            <a:rPr lang="es-MX" sz="1800" b="1" dirty="0">
              <a:latin typeface="+mn-lt"/>
              <a:cs typeface="Arial" panose="020B0604020202020204" pitchFamily="34" charset="0"/>
            </a:rPr>
            <a:t>Elaborar criterios para  organizar conservar los archivos</a:t>
          </a:r>
          <a:endParaRPr lang="es-ES" sz="1800" b="1" dirty="0">
            <a:latin typeface="+mn-lt"/>
            <a:cs typeface="Arial" panose="020B0604020202020204" pitchFamily="34" charset="0"/>
          </a:endParaRPr>
        </a:p>
      </dgm:t>
    </dgm:pt>
    <dgm:pt modelId="{27EA7025-13ED-4595-8208-A1CA9EBD8218}" type="parTrans" cxnId="{FFD609DA-781A-4D46-84DD-2728FA655F61}">
      <dgm:prSet custT="1"/>
      <dgm:spPr/>
      <dgm:t>
        <a:bodyPr/>
        <a:lstStyle/>
        <a:p>
          <a:pPr algn="just"/>
          <a:endParaRPr lang="es-ES" sz="1100" b="0">
            <a:latin typeface="+mn-lt"/>
            <a:cs typeface="Arial" panose="020B0604020202020204" pitchFamily="34" charset="0"/>
          </a:endParaRPr>
        </a:p>
      </dgm:t>
    </dgm:pt>
    <dgm:pt modelId="{6EA4169D-0480-496E-9F16-B2202599DB8A}" type="sibTrans" cxnId="{FFD609DA-781A-4D46-84DD-2728FA655F61}">
      <dgm:prSet/>
      <dgm:spPr/>
      <dgm:t>
        <a:bodyPr/>
        <a:lstStyle/>
        <a:p>
          <a:pPr algn="just"/>
          <a:endParaRPr lang="es-ES" sz="1100" b="0">
            <a:latin typeface="+mn-lt"/>
            <a:cs typeface="Arial" panose="020B0604020202020204" pitchFamily="34" charset="0"/>
          </a:endParaRPr>
        </a:p>
      </dgm:t>
    </dgm:pt>
    <dgm:pt modelId="{A8C2E63E-E24E-4B0F-8786-C0FD459B0217}">
      <dgm:prSet phldrT="[Texto]" custT="1"/>
      <dgm:spPr/>
      <dgm:t>
        <a:bodyPr/>
        <a:lstStyle/>
        <a:p>
          <a:pPr algn="just"/>
          <a:r>
            <a:rPr lang="es-MX" sz="1800" b="1" dirty="0">
              <a:latin typeface="+mn-lt"/>
              <a:cs typeface="Arial" panose="020B0604020202020204" pitchFamily="34" charset="0"/>
            </a:rPr>
            <a:t>Coordinar, las políticas de acceso y conservación de  archivos</a:t>
          </a:r>
          <a:endParaRPr lang="es-ES" sz="1800" b="1" dirty="0">
            <a:latin typeface="+mn-lt"/>
            <a:cs typeface="Arial" panose="020B0604020202020204" pitchFamily="34" charset="0"/>
          </a:endParaRPr>
        </a:p>
      </dgm:t>
    </dgm:pt>
    <dgm:pt modelId="{0864EFA2-1728-43D8-868F-A71FFC031401}" type="parTrans" cxnId="{3F650480-BED9-42F3-A277-D360D820CF8B}">
      <dgm:prSet custT="1"/>
      <dgm:spPr/>
      <dgm:t>
        <a:bodyPr/>
        <a:lstStyle/>
        <a:p>
          <a:pPr algn="just"/>
          <a:endParaRPr lang="es-ES" sz="1100" b="0">
            <a:latin typeface="+mn-lt"/>
            <a:cs typeface="Arial" panose="020B0604020202020204" pitchFamily="34" charset="0"/>
          </a:endParaRPr>
        </a:p>
      </dgm:t>
    </dgm:pt>
    <dgm:pt modelId="{EDD1EF57-11EC-43A6-9BC0-290D168F167C}" type="sibTrans" cxnId="{3F650480-BED9-42F3-A277-D360D820CF8B}">
      <dgm:prSet/>
      <dgm:spPr/>
      <dgm:t>
        <a:bodyPr/>
        <a:lstStyle/>
        <a:p>
          <a:pPr algn="just"/>
          <a:endParaRPr lang="es-ES" sz="1100" b="0">
            <a:latin typeface="+mn-lt"/>
            <a:cs typeface="Arial" panose="020B0604020202020204" pitchFamily="34" charset="0"/>
          </a:endParaRPr>
        </a:p>
      </dgm:t>
    </dgm:pt>
    <dgm:pt modelId="{977184DE-DD8E-4AEF-B78D-01A79A31CAE9}">
      <dgm:prSet phldrT="[Texto]" custT="1"/>
      <dgm:spPr/>
      <dgm:t>
        <a:bodyPr/>
        <a:lstStyle/>
        <a:p>
          <a:pPr algn="just"/>
          <a:r>
            <a:rPr lang="es-MX" sz="2000" b="1" dirty="0">
              <a:latin typeface="+mn-lt"/>
              <a:cs typeface="Arial" panose="020B0604020202020204" pitchFamily="34" charset="0"/>
            </a:rPr>
            <a:t>Funciones</a:t>
          </a:r>
        </a:p>
      </dgm:t>
    </dgm:pt>
    <dgm:pt modelId="{A0AD277A-1D38-4899-BDFE-641C7F7E7DB7}" type="sibTrans" cxnId="{1E2A84A2-C022-4B3B-ABF1-0E42B62905DC}">
      <dgm:prSet/>
      <dgm:spPr/>
      <dgm:t>
        <a:bodyPr/>
        <a:lstStyle/>
        <a:p>
          <a:pPr algn="just"/>
          <a:endParaRPr lang="es-ES" sz="1100" b="0">
            <a:latin typeface="+mn-lt"/>
            <a:cs typeface="Arial" panose="020B0604020202020204" pitchFamily="34" charset="0"/>
          </a:endParaRPr>
        </a:p>
      </dgm:t>
    </dgm:pt>
    <dgm:pt modelId="{172232E2-6D60-4E01-A4BA-B9B1F57B8DD9}" type="parTrans" cxnId="{1E2A84A2-C022-4B3B-ABF1-0E42B62905DC}">
      <dgm:prSet/>
      <dgm:spPr/>
      <dgm:t>
        <a:bodyPr/>
        <a:lstStyle/>
        <a:p>
          <a:pPr algn="just"/>
          <a:endParaRPr lang="es-ES" sz="1100" b="0">
            <a:latin typeface="+mn-lt"/>
            <a:cs typeface="Arial" panose="020B0604020202020204" pitchFamily="34" charset="0"/>
          </a:endParaRPr>
        </a:p>
      </dgm:t>
    </dgm:pt>
    <dgm:pt modelId="{0571DD5E-112E-43C1-9E89-45774FAD9403}">
      <dgm:prSet phldrT="[Texto]" custT="1"/>
      <dgm:spPr/>
      <dgm:t>
        <a:bodyPr/>
        <a:lstStyle/>
        <a:p>
          <a:pPr algn="just"/>
          <a:r>
            <a:rPr lang="es-ES" sz="1800" b="1" dirty="0">
              <a:latin typeface="+mn-lt"/>
              <a:cs typeface="Arial" panose="020B0604020202020204" pitchFamily="34" charset="0"/>
            </a:rPr>
            <a:t>Coordinar la operación de los Archivos de Trámite, Concentración e Histórico</a:t>
          </a:r>
        </a:p>
        <a:p>
          <a:pPr algn="just"/>
          <a:endParaRPr lang="es-ES" sz="1800" b="1" dirty="0">
            <a:latin typeface="+mn-lt"/>
            <a:cs typeface="Arial" panose="020B0604020202020204" pitchFamily="34" charset="0"/>
          </a:endParaRPr>
        </a:p>
      </dgm:t>
    </dgm:pt>
    <dgm:pt modelId="{176A9BED-F84B-46B4-8056-091105D9721D}" type="parTrans" cxnId="{4C65366B-68E6-41CC-96AE-FD57E7B24D67}">
      <dgm:prSet/>
      <dgm:spPr/>
      <dgm:t>
        <a:bodyPr/>
        <a:lstStyle/>
        <a:p>
          <a:pPr algn="just"/>
          <a:endParaRPr lang="es-ES"/>
        </a:p>
      </dgm:t>
    </dgm:pt>
    <dgm:pt modelId="{C3285F12-AE92-4E9C-8772-2F7954915160}" type="sibTrans" cxnId="{4C65366B-68E6-41CC-96AE-FD57E7B24D67}">
      <dgm:prSet/>
      <dgm:spPr/>
      <dgm:t>
        <a:bodyPr/>
        <a:lstStyle/>
        <a:p>
          <a:pPr algn="just"/>
          <a:endParaRPr lang="es-ES"/>
        </a:p>
      </dgm:t>
    </dgm:pt>
    <dgm:pt modelId="{4402F973-CA07-4619-BF35-AE1186A011D4}" type="pres">
      <dgm:prSet presAssocID="{F7A58241-FA1D-4C1F-800B-DE046F259008}" presName="vert0" presStyleCnt="0">
        <dgm:presLayoutVars>
          <dgm:dir/>
          <dgm:animOne val="branch"/>
          <dgm:animLvl val="lvl"/>
        </dgm:presLayoutVars>
      </dgm:prSet>
      <dgm:spPr/>
    </dgm:pt>
    <dgm:pt modelId="{4C8BE0D3-634E-4151-ACEA-62B6CB2E7B5E}" type="pres">
      <dgm:prSet presAssocID="{977184DE-DD8E-4AEF-B78D-01A79A31CAE9}" presName="thickLine" presStyleLbl="alignNode1" presStyleIdx="0" presStyleCnt="1"/>
      <dgm:spPr/>
    </dgm:pt>
    <dgm:pt modelId="{4CC50E44-5809-4925-8511-4C209DFE414C}" type="pres">
      <dgm:prSet presAssocID="{977184DE-DD8E-4AEF-B78D-01A79A31CAE9}" presName="horz1" presStyleCnt="0"/>
      <dgm:spPr/>
    </dgm:pt>
    <dgm:pt modelId="{FC83D0EE-4747-4241-830F-62CBF4F545F4}" type="pres">
      <dgm:prSet presAssocID="{977184DE-DD8E-4AEF-B78D-01A79A31CAE9}" presName="tx1" presStyleLbl="revTx" presStyleIdx="0" presStyleCnt="9" custScaleY="35223" custLinFactNeighborX="1281" custLinFactNeighborY="1071"/>
      <dgm:spPr/>
    </dgm:pt>
    <dgm:pt modelId="{35722AB9-72EF-4BC5-A38B-023F683B5FD0}" type="pres">
      <dgm:prSet presAssocID="{977184DE-DD8E-4AEF-B78D-01A79A31CAE9}" presName="vert1" presStyleCnt="0"/>
      <dgm:spPr/>
    </dgm:pt>
    <dgm:pt modelId="{AA41602E-BC74-4696-A026-90DC37032F11}" type="pres">
      <dgm:prSet presAssocID="{BB09EF0F-2496-4AAD-AAEF-3EB7E7F90668}" presName="vertSpace2a" presStyleCnt="0"/>
      <dgm:spPr/>
    </dgm:pt>
    <dgm:pt modelId="{267D23A4-6AB1-4216-8B3F-B4DA2A393698}" type="pres">
      <dgm:prSet presAssocID="{BB09EF0F-2496-4AAD-AAEF-3EB7E7F90668}" presName="horz2" presStyleCnt="0"/>
      <dgm:spPr/>
    </dgm:pt>
    <dgm:pt modelId="{0CA13D26-3CCB-4356-993B-EF93A3F8E17B}" type="pres">
      <dgm:prSet presAssocID="{BB09EF0F-2496-4AAD-AAEF-3EB7E7F90668}" presName="horzSpace2" presStyleCnt="0"/>
      <dgm:spPr/>
    </dgm:pt>
    <dgm:pt modelId="{BA1AFBEA-8EA4-41F1-BF5F-3EA64D1DFDEA}" type="pres">
      <dgm:prSet presAssocID="{BB09EF0F-2496-4AAD-AAEF-3EB7E7F90668}" presName="tx2" presStyleLbl="revTx" presStyleIdx="1" presStyleCnt="9"/>
      <dgm:spPr/>
    </dgm:pt>
    <dgm:pt modelId="{F6568052-4174-48F8-82BF-3E77C99FCB74}" type="pres">
      <dgm:prSet presAssocID="{BB09EF0F-2496-4AAD-AAEF-3EB7E7F90668}" presName="vert2" presStyleCnt="0"/>
      <dgm:spPr/>
    </dgm:pt>
    <dgm:pt modelId="{8299A746-8777-4EC9-8612-27FBE0F3E678}" type="pres">
      <dgm:prSet presAssocID="{BB09EF0F-2496-4AAD-AAEF-3EB7E7F90668}" presName="thinLine2b" presStyleLbl="callout" presStyleIdx="0" presStyleCnt="8"/>
      <dgm:spPr/>
    </dgm:pt>
    <dgm:pt modelId="{2D1D0E71-92C8-4403-869D-F59E223600EA}" type="pres">
      <dgm:prSet presAssocID="{BB09EF0F-2496-4AAD-AAEF-3EB7E7F90668}" presName="vertSpace2b" presStyleCnt="0"/>
      <dgm:spPr/>
    </dgm:pt>
    <dgm:pt modelId="{CD2F2B49-57B3-4EAC-A3F2-043E20B161D0}" type="pres">
      <dgm:prSet presAssocID="{274EE62B-ACB6-447C-8B16-E9DA4C3419BC}" presName="horz2" presStyleCnt="0"/>
      <dgm:spPr/>
    </dgm:pt>
    <dgm:pt modelId="{73FE2BD9-0A74-4028-8CF8-D7AA596A40C6}" type="pres">
      <dgm:prSet presAssocID="{274EE62B-ACB6-447C-8B16-E9DA4C3419BC}" presName="horzSpace2" presStyleCnt="0"/>
      <dgm:spPr/>
    </dgm:pt>
    <dgm:pt modelId="{6586D831-A06B-400B-945F-72FE6D8077A4}" type="pres">
      <dgm:prSet presAssocID="{274EE62B-ACB6-447C-8B16-E9DA4C3419BC}" presName="tx2" presStyleLbl="revTx" presStyleIdx="2" presStyleCnt="9"/>
      <dgm:spPr/>
    </dgm:pt>
    <dgm:pt modelId="{CE4CAD9C-93C3-45A3-90A0-659A95C8E329}" type="pres">
      <dgm:prSet presAssocID="{274EE62B-ACB6-447C-8B16-E9DA4C3419BC}" presName="vert2" presStyleCnt="0"/>
      <dgm:spPr/>
    </dgm:pt>
    <dgm:pt modelId="{AFBBD919-B49E-451F-98F3-17E4A526CC88}" type="pres">
      <dgm:prSet presAssocID="{274EE62B-ACB6-447C-8B16-E9DA4C3419BC}" presName="thinLine2b" presStyleLbl="callout" presStyleIdx="1" presStyleCnt="8"/>
      <dgm:spPr/>
    </dgm:pt>
    <dgm:pt modelId="{1CC01030-C78C-486E-BC11-E5526FC27047}" type="pres">
      <dgm:prSet presAssocID="{274EE62B-ACB6-447C-8B16-E9DA4C3419BC}" presName="vertSpace2b" presStyleCnt="0"/>
      <dgm:spPr/>
    </dgm:pt>
    <dgm:pt modelId="{6230065A-1555-416F-9AAB-E8C99EBE2CB1}" type="pres">
      <dgm:prSet presAssocID="{92A6BA46-0A78-4ABC-8B42-670485C08B23}" presName="horz2" presStyleCnt="0"/>
      <dgm:spPr/>
    </dgm:pt>
    <dgm:pt modelId="{023B92EF-B215-42EE-ADE1-FD146C005A7B}" type="pres">
      <dgm:prSet presAssocID="{92A6BA46-0A78-4ABC-8B42-670485C08B23}" presName="horzSpace2" presStyleCnt="0"/>
      <dgm:spPr/>
    </dgm:pt>
    <dgm:pt modelId="{604DFA5A-52A7-4E0B-A0B9-EA89E493E05D}" type="pres">
      <dgm:prSet presAssocID="{92A6BA46-0A78-4ABC-8B42-670485C08B23}" presName="tx2" presStyleLbl="revTx" presStyleIdx="3" presStyleCnt="9"/>
      <dgm:spPr/>
    </dgm:pt>
    <dgm:pt modelId="{9778113F-4822-45C6-9071-5D6A9930B1FC}" type="pres">
      <dgm:prSet presAssocID="{92A6BA46-0A78-4ABC-8B42-670485C08B23}" presName="vert2" presStyleCnt="0"/>
      <dgm:spPr/>
    </dgm:pt>
    <dgm:pt modelId="{FE4D6525-6BC5-4A0D-A0C0-B5E8D5875A49}" type="pres">
      <dgm:prSet presAssocID="{92A6BA46-0A78-4ABC-8B42-670485C08B23}" presName="thinLine2b" presStyleLbl="callout" presStyleIdx="2" presStyleCnt="8"/>
      <dgm:spPr/>
    </dgm:pt>
    <dgm:pt modelId="{ABEDA70C-5CF4-4F95-B09D-CFDAFAD52DA1}" type="pres">
      <dgm:prSet presAssocID="{92A6BA46-0A78-4ABC-8B42-670485C08B23}" presName="vertSpace2b" presStyleCnt="0"/>
      <dgm:spPr/>
    </dgm:pt>
    <dgm:pt modelId="{8900B188-3F3A-4AA3-AB56-6D8F0D16800A}" type="pres">
      <dgm:prSet presAssocID="{6843E83C-4519-48AC-850B-20645C8A45F0}" presName="horz2" presStyleCnt="0"/>
      <dgm:spPr/>
    </dgm:pt>
    <dgm:pt modelId="{4D1ABC10-2AD8-4799-B259-BBAE9B270A7E}" type="pres">
      <dgm:prSet presAssocID="{6843E83C-4519-48AC-850B-20645C8A45F0}" presName="horzSpace2" presStyleCnt="0"/>
      <dgm:spPr/>
    </dgm:pt>
    <dgm:pt modelId="{D97E3E68-D084-4FBA-9735-976368984C15}" type="pres">
      <dgm:prSet presAssocID="{6843E83C-4519-48AC-850B-20645C8A45F0}" presName="tx2" presStyleLbl="revTx" presStyleIdx="4" presStyleCnt="9"/>
      <dgm:spPr/>
    </dgm:pt>
    <dgm:pt modelId="{3987FD5F-FB06-4C07-A0C4-184AD739DB30}" type="pres">
      <dgm:prSet presAssocID="{6843E83C-4519-48AC-850B-20645C8A45F0}" presName="vert2" presStyleCnt="0"/>
      <dgm:spPr/>
    </dgm:pt>
    <dgm:pt modelId="{67EB42F0-BEFA-4E1D-B646-01062BC5E936}" type="pres">
      <dgm:prSet presAssocID="{6843E83C-4519-48AC-850B-20645C8A45F0}" presName="thinLine2b" presStyleLbl="callout" presStyleIdx="3" presStyleCnt="8"/>
      <dgm:spPr/>
    </dgm:pt>
    <dgm:pt modelId="{5BDD538E-DDEB-4507-B116-117A89B23DF2}" type="pres">
      <dgm:prSet presAssocID="{6843E83C-4519-48AC-850B-20645C8A45F0}" presName="vertSpace2b" presStyleCnt="0"/>
      <dgm:spPr/>
    </dgm:pt>
    <dgm:pt modelId="{897C1133-8E12-4F2D-BF69-CD5F95E58B2F}" type="pres">
      <dgm:prSet presAssocID="{7DEA9C19-5C1B-4B11-B24C-858E297A4850}" presName="horz2" presStyleCnt="0"/>
      <dgm:spPr/>
    </dgm:pt>
    <dgm:pt modelId="{A3A7D54E-4644-459D-988B-B8E926EA81C4}" type="pres">
      <dgm:prSet presAssocID="{7DEA9C19-5C1B-4B11-B24C-858E297A4850}" presName="horzSpace2" presStyleCnt="0"/>
      <dgm:spPr/>
    </dgm:pt>
    <dgm:pt modelId="{2ADE4DB4-13FC-4613-8FED-56BFAEB21C59}" type="pres">
      <dgm:prSet presAssocID="{7DEA9C19-5C1B-4B11-B24C-858E297A4850}" presName="tx2" presStyleLbl="revTx" presStyleIdx="5" presStyleCnt="9"/>
      <dgm:spPr/>
    </dgm:pt>
    <dgm:pt modelId="{1CB5F474-61CE-4D53-8FDF-90AE1A4BEAD2}" type="pres">
      <dgm:prSet presAssocID="{7DEA9C19-5C1B-4B11-B24C-858E297A4850}" presName="vert2" presStyleCnt="0"/>
      <dgm:spPr/>
    </dgm:pt>
    <dgm:pt modelId="{29FBC45F-9FA5-4EAB-AA39-7BC167634D44}" type="pres">
      <dgm:prSet presAssocID="{7DEA9C19-5C1B-4B11-B24C-858E297A4850}" presName="thinLine2b" presStyleLbl="callout" presStyleIdx="4" presStyleCnt="8"/>
      <dgm:spPr/>
    </dgm:pt>
    <dgm:pt modelId="{70102B63-CA35-401D-9AD0-272E5288597E}" type="pres">
      <dgm:prSet presAssocID="{7DEA9C19-5C1B-4B11-B24C-858E297A4850}" presName="vertSpace2b" presStyleCnt="0"/>
      <dgm:spPr/>
    </dgm:pt>
    <dgm:pt modelId="{1A4D1180-E827-4A09-850C-5F3B9B7ED9DB}" type="pres">
      <dgm:prSet presAssocID="{BB10A764-5B30-4C4C-92B1-FD70249F8EBA}" presName="horz2" presStyleCnt="0"/>
      <dgm:spPr/>
    </dgm:pt>
    <dgm:pt modelId="{B000CFF9-0CC6-4DDD-892C-AE1415B0FD06}" type="pres">
      <dgm:prSet presAssocID="{BB10A764-5B30-4C4C-92B1-FD70249F8EBA}" presName="horzSpace2" presStyleCnt="0"/>
      <dgm:spPr/>
    </dgm:pt>
    <dgm:pt modelId="{683ABF6B-C232-4D55-A118-C831D62AE230}" type="pres">
      <dgm:prSet presAssocID="{BB10A764-5B30-4C4C-92B1-FD70249F8EBA}" presName="tx2" presStyleLbl="revTx" presStyleIdx="6" presStyleCnt="9"/>
      <dgm:spPr/>
    </dgm:pt>
    <dgm:pt modelId="{0836ED4F-B29A-43CB-A587-8321A21C7C73}" type="pres">
      <dgm:prSet presAssocID="{BB10A764-5B30-4C4C-92B1-FD70249F8EBA}" presName="vert2" presStyleCnt="0"/>
      <dgm:spPr/>
    </dgm:pt>
    <dgm:pt modelId="{792E7246-3695-48EE-ADC2-C8A34060A91E}" type="pres">
      <dgm:prSet presAssocID="{BB10A764-5B30-4C4C-92B1-FD70249F8EBA}" presName="thinLine2b" presStyleLbl="callout" presStyleIdx="5" presStyleCnt="8"/>
      <dgm:spPr/>
    </dgm:pt>
    <dgm:pt modelId="{65369952-D200-4689-BC1B-497702831B5E}" type="pres">
      <dgm:prSet presAssocID="{BB10A764-5B30-4C4C-92B1-FD70249F8EBA}" presName="vertSpace2b" presStyleCnt="0"/>
      <dgm:spPr/>
    </dgm:pt>
    <dgm:pt modelId="{B7A5B6E7-7DD4-4AF0-A580-59A0E54163E5}" type="pres">
      <dgm:prSet presAssocID="{A8C2E63E-E24E-4B0F-8786-C0FD459B0217}" presName="horz2" presStyleCnt="0"/>
      <dgm:spPr/>
    </dgm:pt>
    <dgm:pt modelId="{43FA188F-D817-4FC5-896E-2905D37B7DCF}" type="pres">
      <dgm:prSet presAssocID="{A8C2E63E-E24E-4B0F-8786-C0FD459B0217}" presName="horzSpace2" presStyleCnt="0"/>
      <dgm:spPr/>
    </dgm:pt>
    <dgm:pt modelId="{C2A8A67B-15BA-4D1A-92D6-FF435B1D773A}" type="pres">
      <dgm:prSet presAssocID="{A8C2E63E-E24E-4B0F-8786-C0FD459B0217}" presName="tx2" presStyleLbl="revTx" presStyleIdx="7" presStyleCnt="9"/>
      <dgm:spPr/>
    </dgm:pt>
    <dgm:pt modelId="{AEAA5937-CA1F-444A-9330-655622C0054E}" type="pres">
      <dgm:prSet presAssocID="{A8C2E63E-E24E-4B0F-8786-C0FD459B0217}" presName="vert2" presStyleCnt="0"/>
      <dgm:spPr/>
    </dgm:pt>
    <dgm:pt modelId="{D4DEF611-4517-4A1F-AB7D-6E79E382D956}" type="pres">
      <dgm:prSet presAssocID="{A8C2E63E-E24E-4B0F-8786-C0FD459B0217}" presName="thinLine2b" presStyleLbl="callout" presStyleIdx="6" presStyleCnt="8"/>
      <dgm:spPr/>
    </dgm:pt>
    <dgm:pt modelId="{009FCFDF-8224-4F2B-B706-DD19E22857BE}" type="pres">
      <dgm:prSet presAssocID="{A8C2E63E-E24E-4B0F-8786-C0FD459B0217}" presName="vertSpace2b" presStyleCnt="0"/>
      <dgm:spPr/>
    </dgm:pt>
    <dgm:pt modelId="{CB4DB0A5-11D7-4C11-A315-ABE9E250CFEE}" type="pres">
      <dgm:prSet presAssocID="{0571DD5E-112E-43C1-9E89-45774FAD9403}" presName="horz2" presStyleCnt="0"/>
      <dgm:spPr/>
    </dgm:pt>
    <dgm:pt modelId="{0CBEDE85-CE46-46CB-9F59-E4CACBF0B618}" type="pres">
      <dgm:prSet presAssocID="{0571DD5E-112E-43C1-9E89-45774FAD9403}" presName="horzSpace2" presStyleCnt="0"/>
      <dgm:spPr/>
    </dgm:pt>
    <dgm:pt modelId="{BEE9D336-4A0C-4F5D-A3CE-251F20EF8211}" type="pres">
      <dgm:prSet presAssocID="{0571DD5E-112E-43C1-9E89-45774FAD9403}" presName="tx2" presStyleLbl="revTx" presStyleIdx="8" presStyleCnt="9" custLinFactNeighborX="522" custLinFactNeighborY="-5926"/>
      <dgm:spPr/>
    </dgm:pt>
    <dgm:pt modelId="{BA7E1E7C-2DC3-48EC-808A-315B304A2F78}" type="pres">
      <dgm:prSet presAssocID="{0571DD5E-112E-43C1-9E89-45774FAD9403}" presName="vert2" presStyleCnt="0"/>
      <dgm:spPr/>
    </dgm:pt>
    <dgm:pt modelId="{D07AF91B-6241-450E-AF65-E069E10CB8AC}" type="pres">
      <dgm:prSet presAssocID="{0571DD5E-112E-43C1-9E89-45774FAD9403}" presName="thinLine2b" presStyleLbl="callout" presStyleIdx="7" presStyleCnt="8"/>
      <dgm:spPr/>
    </dgm:pt>
    <dgm:pt modelId="{D65EBF63-8EFE-498B-B589-C568AB57F53C}" type="pres">
      <dgm:prSet presAssocID="{0571DD5E-112E-43C1-9E89-45774FAD9403}" presName="vertSpace2b" presStyleCnt="0"/>
      <dgm:spPr/>
    </dgm:pt>
  </dgm:ptLst>
  <dgm:cxnLst>
    <dgm:cxn modelId="{F2A41F00-1B0C-4763-B73C-98C0E6B6375D}" srcId="{977184DE-DD8E-4AEF-B78D-01A79A31CAE9}" destId="{92A6BA46-0A78-4ABC-8B42-670485C08B23}" srcOrd="2" destOrd="0" parTransId="{F4130889-ACFE-4ADD-BB55-6F6B5BBCD13E}" sibTransId="{0EC72F0B-166B-4103-AAFE-BD85D055D65E}"/>
    <dgm:cxn modelId="{D29BDB01-AA13-49E6-9700-67CB00165180}" type="presOf" srcId="{274EE62B-ACB6-447C-8B16-E9DA4C3419BC}" destId="{6586D831-A06B-400B-945F-72FE6D8077A4}" srcOrd="0" destOrd="0" presId="urn:microsoft.com/office/officeart/2008/layout/LinedList"/>
    <dgm:cxn modelId="{AD9CA113-D209-4FEC-BAB9-B6561A75066B}" type="presOf" srcId="{92A6BA46-0A78-4ABC-8B42-670485C08B23}" destId="{604DFA5A-52A7-4E0B-A0B9-EA89E493E05D}" srcOrd="0" destOrd="0" presId="urn:microsoft.com/office/officeart/2008/layout/LinedList"/>
    <dgm:cxn modelId="{3657D75E-87CE-4E8E-817A-BB8DCDFAA4D7}" type="presOf" srcId="{BB10A764-5B30-4C4C-92B1-FD70249F8EBA}" destId="{683ABF6B-C232-4D55-A118-C831D62AE230}" srcOrd="0" destOrd="0" presId="urn:microsoft.com/office/officeart/2008/layout/LinedList"/>
    <dgm:cxn modelId="{0E5B655F-ECD1-4947-9A52-7A16DF1914C3}" type="presOf" srcId="{7DEA9C19-5C1B-4B11-B24C-858E297A4850}" destId="{2ADE4DB4-13FC-4613-8FED-56BFAEB21C59}" srcOrd="0" destOrd="0" presId="urn:microsoft.com/office/officeart/2008/layout/LinedList"/>
    <dgm:cxn modelId="{7ED1FC67-37CE-4485-927F-E8D973BB1AF9}" srcId="{977184DE-DD8E-4AEF-B78D-01A79A31CAE9}" destId="{6843E83C-4519-48AC-850B-20645C8A45F0}" srcOrd="3" destOrd="0" parTransId="{31C95F5B-6780-4FA9-BA3A-20B2A9E8628F}" sibTransId="{B7B78CF9-52F1-4FE7-BA6A-32310717EBDB}"/>
    <dgm:cxn modelId="{4C65366B-68E6-41CC-96AE-FD57E7B24D67}" srcId="{977184DE-DD8E-4AEF-B78D-01A79A31CAE9}" destId="{0571DD5E-112E-43C1-9E89-45774FAD9403}" srcOrd="7" destOrd="0" parTransId="{176A9BED-F84B-46B4-8056-091105D9721D}" sibTransId="{C3285F12-AE92-4E9C-8772-2F7954915160}"/>
    <dgm:cxn modelId="{DCBDFE76-094A-49C9-A60F-236E5641964B}" type="presOf" srcId="{BB09EF0F-2496-4AAD-AAEF-3EB7E7F90668}" destId="{BA1AFBEA-8EA4-41F1-BF5F-3EA64D1DFDEA}" srcOrd="0" destOrd="0" presId="urn:microsoft.com/office/officeart/2008/layout/LinedList"/>
    <dgm:cxn modelId="{EB308D7E-64E1-40AD-AD6A-E7C419A4851E}" type="presOf" srcId="{A8C2E63E-E24E-4B0F-8786-C0FD459B0217}" destId="{C2A8A67B-15BA-4D1A-92D6-FF435B1D773A}" srcOrd="0" destOrd="0" presId="urn:microsoft.com/office/officeart/2008/layout/LinedList"/>
    <dgm:cxn modelId="{3F650480-BED9-42F3-A277-D360D820CF8B}" srcId="{977184DE-DD8E-4AEF-B78D-01A79A31CAE9}" destId="{A8C2E63E-E24E-4B0F-8786-C0FD459B0217}" srcOrd="6" destOrd="0" parTransId="{0864EFA2-1728-43D8-868F-A71FFC031401}" sibTransId="{EDD1EF57-11EC-43A6-9BC0-290D168F167C}"/>
    <dgm:cxn modelId="{50696080-6749-471A-92B3-0445929A7D04}" type="presOf" srcId="{0571DD5E-112E-43C1-9E89-45774FAD9403}" destId="{BEE9D336-4A0C-4F5D-A3CE-251F20EF8211}" srcOrd="0" destOrd="0" presId="urn:microsoft.com/office/officeart/2008/layout/LinedList"/>
    <dgm:cxn modelId="{46E5AA8D-84CE-4029-8843-FCB18821C005}" type="presOf" srcId="{F7A58241-FA1D-4C1F-800B-DE046F259008}" destId="{4402F973-CA07-4619-BF35-AE1186A011D4}" srcOrd="0" destOrd="0" presId="urn:microsoft.com/office/officeart/2008/layout/LinedList"/>
    <dgm:cxn modelId="{70F24B93-1E0F-4320-B1E2-A18BE31C01C1}" type="presOf" srcId="{977184DE-DD8E-4AEF-B78D-01A79A31CAE9}" destId="{FC83D0EE-4747-4241-830F-62CBF4F545F4}" srcOrd="0" destOrd="0" presId="urn:microsoft.com/office/officeart/2008/layout/LinedList"/>
    <dgm:cxn modelId="{1E2A84A2-C022-4B3B-ABF1-0E42B62905DC}" srcId="{F7A58241-FA1D-4C1F-800B-DE046F259008}" destId="{977184DE-DD8E-4AEF-B78D-01A79A31CAE9}" srcOrd="0" destOrd="0" parTransId="{172232E2-6D60-4E01-A4BA-B9B1F57B8DD9}" sibTransId="{A0AD277A-1D38-4899-BDFE-641C7F7E7DB7}"/>
    <dgm:cxn modelId="{A98589B3-C044-4AE1-B61F-D9E29E8B7C5C}" srcId="{977184DE-DD8E-4AEF-B78D-01A79A31CAE9}" destId="{BB09EF0F-2496-4AAD-AAEF-3EB7E7F90668}" srcOrd="0" destOrd="0" parTransId="{21E3E3A8-B7F6-406C-BDDC-ED6F55064D3F}" sibTransId="{A3F7332D-7F4D-4687-9DA3-120A691F9830}"/>
    <dgm:cxn modelId="{9EAB3FB5-8EF8-489B-8D42-5A7B744B4076}" type="presOf" srcId="{6843E83C-4519-48AC-850B-20645C8A45F0}" destId="{D97E3E68-D084-4FBA-9735-976368984C15}" srcOrd="0" destOrd="0" presId="urn:microsoft.com/office/officeart/2008/layout/LinedList"/>
    <dgm:cxn modelId="{FFD609DA-781A-4D46-84DD-2728FA655F61}" srcId="{977184DE-DD8E-4AEF-B78D-01A79A31CAE9}" destId="{274EE62B-ACB6-447C-8B16-E9DA4C3419BC}" srcOrd="1" destOrd="0" parTransId="{27EA7025-13ED-4595-8208-A1CA9EBD8218}" sibTransId="{6EA4169D-0480-496E-9F16-B2202599DB8A}"/>
    <dgm:cxn modelId="{9B7258E7-3991-4837-BF6D-A80C44678266}" srcId="{977184DE-DD8E-4AEF-B78D-01A79A31CAE9}" destId="{BB10A764-5B30-4C4C-92B1-FD70249F8EBA}" srcOrd="5" destOrd="0" parTransId="{F757FD5B-2B98-469D-93E8-DB2F76EFD2F7}" sibTransId="{30172D7B-4BF5-4866-A656-4336FF966C9A}"/>
    <dgm:cxn modelId="{B7A9A4F3-5846-4BF3-85C5-208D8A4DB917}" srcId="{977184DE-DD8E-4AEF-B78D-01A79A31CAE9}" destId="{7DEA9C19-5C1B-4B11-B24C-858E297A4850}" srcOrd="4" destOrd="0" parTransId="{95EF5453-6991-4346-8F21-6256D2F38DF7}" sibTransId="{B9E46697-48A7-4A17-875D-D1607DD7B406}"/>
    <dgm:cxn modelId="{7D78CC7E-EE1F-4188-BB94-A47FFE420095}" type="presParOf" srcId="{4402F973-CA07-4619-BF35-AE1186A011D4}" destId="{4C8BE0D3-634E-4151-ACEA-62B6CB2E7B5E}" srcOrd="0" destOrd="0" presId="urn:microsoft.com/office/officeart/2008/layout/LinedList"/>
    <dgm:cxn modelId="{1126D343-DE2E-4CCC-A496-E2C7635DF310}" type="presParOf" srcId="{4402F973-CA07-4619-BF35-AE1186A011D4}" destId="{4CC50E44-5809-4925-8511-4C209DFE414C}" srcOrd="1" destOrd="0" presId="urn:microsoft.com/office/officeart/2008/layout/LinedList"/>
    <dgm:cxn modelId="{5D1E9D4E-287D-41F3-8564-A240FF18C4A2}" type="presParOf" srcId="{4CC50E44-5809-4925-8511-4C209DFE414C}" destId="{FC83D0EE-4747-4241-830F-62CBF4F545F4}" srcOrd="0" destOrd="0" presId="urn:microsoft.com/office/officeart/2008/layout/LinedList"/>
    <dgm:cxn modelId="{7410958D-EDE8-49AB-ACBD-2D8C4B139A9F}" type="presParOf" srcId="{4CC50E44-5809-4925-8511-4C209DFE414C}" destId="{35722AB9-72EF-4BC5-A38B-023F683B5FD0}" srcOrd="1" destOrd="0" presId="urn:microsoft.com/office/officeart/2008/layout/LinedList"/>
    <dgm:cxn modelId="{4B4AE49A-2740-4DB1-B8AD-039035B40A0C}" type="presParOf" srcId="{35722AB9-72EF-4BC5-A38B-023F683B5FD0}" destId="{AA41602E-BC74-4696-A026-90DC37032F11}" srcOrd="0" destOrd="0" presId="urn:microsoft.com/office/officeart/2008/layout/LinedList"/>
    <dgm:cxn modelId="{BF6A090E-2EC4-4A04-B7F8-B0979B7E0347}" type="presParOf" srcId="{35722AB9-72EF-4BC5-A38B-023F683B5FD0}" destId="{267D23A4-6AB1-4216-8B3F-B4DA2A393698}" srcOrd="1" destOrd="0" presId="urn:microsoft.com/office/officeart/2008/layout/LinedList"/>
    <dgm:cxn modelId="{AEA076C6-7E72-4890-96C8-DDAEF3373CD7}" type="presParOf" srcId="{267D23A4-6AB1-4216-8B3F-B4DA2A393698}" destId="{0CA13D26-3CCB-4356-993B-EF93A3F8E17B}" srcOrd="0" destOrd="0" presId="urn:microsoft.com/office/officeart/2008/layout/LinedList"/>
    <dgm:cxn modelId="{86350763-E95F-4B68-8787-7EE85C3C59C8}" type="presParOf" srcId="{267D23A4-6AB1-4216-8B3F-B4DA2A393698}" destId="{BA1AFBEA-8EA4-41F1-BF5F-3EA64D1DFDEA}" srcOrd="1" destOrd="0" presId="urn:microsoft.com/office/officeart/2008/layout/LinedList"/>
    <dgm:cxn modelId="{90ECD32B-1B22-4335-8BF6-D67559E7308E}" type="presParOf" srcId="{267D23A4-6AB1-4216-8B3F-B4DA2A393698}" destId="{F6568052-4174-48F8-82BF-3E77C99FCB74}" srcOrd="2" destOrd="0" presId="urn:microsoft.com/office/officeart/2008/layout/LinedList"/>
    <dgm:cxn modelId="{59E24560-72B2-40C8-8F9F-FC8EE0A9567A}" type="presParOf" srcId="{35722AB9-72EF-4BC5-A38B-023F683B5FD0}" destId="{8299A746-8777-4EC9-8612-27FBE0F3E678}" srcOrd="2" destOrd="0" presId="urn:microsoft.com/office/officeart/2008/layout/LinedList"/>
    <dgm:cxn modelId="{88A9ABB5-53E1-4ADE-9E71-AA5DF71B6B93}" type="presParOf" srcId="{35722AB9-72EF-4BC5-A38B-023F683B5FD0}" destId="{2D1D0E71-92C8-4403-869D-F59E223600EA}" srcOrd="3" destOrd="0" presId="urn:microsoft.com/office/officeart/2008/layout/LinedList"/>
    <dgm:cxn modelId="{E2310A1E-CAA8-4C09-AB73-B3CCFC4DEAF9}" type="presParOf" srcId="{35722AB9-72EF-4BC5-A38B-023F683B5FD0}" destId="{CD2F2B49-57B3-4EAC-A3F2-043E20B161D0}" srcOrd="4" destOrd="0" presId="urn:microsoft.com/office/officeart/2008/layout/LinedList"/>
    <dgm:cxn modelId="{AE89BC0C-A082-4013-A92A-3E255F9300F8}" type="presParOf" srcId="{CD2F2B49-57B3-4EAC-A3F2-043E20B161D0}" destId="{73FE2BD9-0A74-4028-8CF8-D7AA596A40C6}" srcOrd="0" destOrd="0" presId="urn:microsoft.com/office/officeart/2008/layout/LinedList"/>
    <dgm:cxn modelId="{9635ED8E-79BC-495C-9BE2-F1F1B77CC015}" type="presParOf" srcId="{CD2F2B49-57B3-4EAC-A3F2-043E20B161D0}" destId="{6586D831-A06B-400B-945F-72FE6D8077A4}" srcOrd="1" destOrd="0" presId="urn:microsoft.com/office/officeart/2008/layout/LinedList"/>
    <dgm:cxn modelId="{B3CC574D-4DC0-4085-BA67-B65808F072A4}" type="presParOf" srcId="{CD2F2B49-57B3-4EAC-A3F2-043E20B161D0}" destId="{CE4CAD9C-93C3-45A3-90A0-659A95C8E329}" srcOrd="2" destOrd="0" presId="urn:microsoft.com/office/officeart/2008/layout/LinedList"/>
    <dgm:cxn modelId="{A65234E9-3756-4600-8607-BD33146DBFC1}" type="presParOf" srcId="{35722AB9-72EF-4BC5-A38B-023F683B5FD0}" destId="{AFBBD919-B49E-451F-98F3-17E4A526CC88}" srcOrd="5" destOrd="0" presId="urn:microsoft.com/office/officeart/2008/layout/LinedList"/>
    <dgm:cxn modelId="{EDCE310D-347A-47B3-9AEE-B87B912FAE00}" type="presParOf" srcId="{35722AB9-72EF-4BC5-A38B-023F683B5FD0}" destId="{1CC01030-C78C-486E-BC11-E5526FC27047}" srcOrd="6" destOrd="0" presId="urn:microsoft.com/office/officeart/2008/layout/LinedList"/>
    <dgm:cxn modelId="{CC3151E3-8584-4598-B118-A1ECA5E33536}" type="presParOf" srcId="{35722AB9-72EF-4BC5-A38B-023F683B5FD0}" destId="{6230065A-1555-416F-9AAB-E8C99EBE2CB1}" srcOrd="7" destOrd="0" presId="urn:microsoft.com/office/officeart/2008/layout/LinedList"/>
    <dgm:cxn modelId="{198AB717-1221-4D38-9AD4-7BCAD38DEB7E}" type="presParOf" srcId="{6230065A-1555-416F-9AAB-E8C99EBE2CB1}" destId="{023B92EF-B215-42EE-ADE1-FD146C005A7B}" srcOrd="0" destOrd="0" presId="urn:microsoft.com/office/officeart/2008/layout/LinedList"/>
    <dgm:cxn modelId="{B13571B2-EC98-4AE7-A198-34154819A99B}" type="presParOf" srcId="{6230065A-1555-416F-9AAB-E8C99EBE2CB1}" destId="{604DFA5A-52A7-4E0B-A0B9-EA89E493E05D}" srcOrd="1" destOrd="0" presId="urn:microsoft.com/office/officeart/2008/layout/LinedList"/>
    <dgm:cxn modelId="{890A7C7E-C24E-48FE-9A07-480CB79952B6}" type="presParOf" srcId="{6230065A-1555-416F-9AAB-E8C99EBE2CB1}" destId="{9778113F-4822-45C6-9071-5D6A9930B1FC}" srcOrd="2" destOrd="0" presId="urn:microsoft.com/office/officeart/2008/layout/LinedList"/>
    <dgm:cxn modelId="{08E22974-E223-43D2-A6AD-8125B2C0DCEF}" type="presParOf" srcId="{35722AB9-72EF-4BC5-A38B-023F683B5FD0}" destId="{FE4D6525-6BC5-4A0D-A0C0-B5E8D5875A49}" srcOrd="8" destOrd="0" presId="urn:microsoft.com/office/officeart/2008/layout/LinedList"/>
    <dgm:cxn modelId="{00CC4AB3-B7B7-4218-814D-9E8010903014}" type="presParOf" srcId="{35722AB9-72EF-4BC5-A38B-023F683B5FD0}" destId="{ABEDA70C-5CF4-4F95-B09D-CFDAFAD52DA1}" srcOrd="9" destOrd="0" presId="urn:microsoft.com/office/officeart/2008/layout/LinedList"/>
    <dgm:cxn modelId="{D7C8586B-9952-4AC3-9858-1005F44EB901}" type="presParOf" srcId="{35722AB9-72EF-4BC5-A38B-023F683B5FD0}" destId="{8900B188-3F3A-4AA3-AB56-6D8F0D16800A}" srcOrd="10" destOrd="0" presId="urn:microsoft.com/office/officeart/2008/layout/LinedList"/>
    <dgm:cxn modelId="{FCA5D605-1869-4C98-BC6F-5A01A4DD368A}" type="presParOf" srcId="{8900B188-3F3A-4AA3-AB56-6D8F0D16800A}" destId="{4D1ABC10-2AD8-4799-B259-BBAE9B270A7E}" srcOrd="0" destOrd="0" presId="urn:microsoft.com/office/officeart/2008/layout/LinedList"/>
    <dgm:cxn modelId="{3EC70A32-ABD9-48DD-BED4-8C1B7B83B194}" type="presParOf" srcId="{8900B188-3F3A-4AA3-AB56-6D8F0D16800A}" destId="{D97E3E68-D084-4FBA-9735-976368984C15}" srcOrd="1" destOrd="0" presId="urn:microsoft.com/office/officeart/2008/layout/LinedList"/>
    <dgm:cxn modelId="{53E7F71E-0918-41F6-A8B1-5908EE77C4EF}" type="presParOf" srcId="{8900B188-3F3A-4AA3-AB56-6D8F0D16800A}" destId="{3987FD5F-FB06-4C07-A0C4-184AD739DB30}" srcOrd="2" destOrd="0" presId="urn:microsoft.com/office/officeart/2008/layout/LinedList"/>
    <dgm:cxn modelId="{FB68CC7F-47A4-4081-BE72-9FF68759B5DD}" type="presParOf" srcId="{35722AB9-72EF-4BC5-A38B-023F683B5FD0}" destId="{67EB42F0-BEFA-4E1D-B646-01062BC5E936}" srcOrd="11" destOrd="0" presId="urn:microsoft.com/office/officeart/2008/layout/LinedList"/>
    <dgm:cxn modelId="{E1B1EBC8-E43B-4A49-8AE2-E5C0F01D55FD}" type="presParOf" srcId="{35722AB9-72EF-4BC5-A38B-023F683B5FD0}" destId="{5BDD538E-DDEB-4507-B116-117A89B23DF2}" srcOrd="12" destOrd="0" presId="urn:microsoft.com/office/officeart/2008/layout/LinedList"/>
    <dgm:cxn modelId="{491D9B2F-536E-4D0D-A493-8B78DFF001B3}" type="presParOf" srcId="{35722AB9-72EF-4BC5-A38B-023F683B5FD0}" destId="{897C1133-8E12-4F2D-BF69-CD5F95E58B2F}" srcOrd="13" destOrd="0" presId="urn:microsoft.com/office/officeart/2008/layout/LinedList"/>
    <dgm:cxn modelId="{291A3AE6-67EF-4B1C-8A0B-09ABA0B614E1}" type="presParOf" srcId="{897C1133-8E12-4F2D-BF69-CD5F95E58B2F}" destId="{A3A7D54E-4644-459D-988B-B8E926EA81C4}" srcOrd="0" destOrd="0" presId="urn:microsoft.com/office/officeart/2008/layout/LinedList"/>
    <dgm:cxn modelId="{B285C483-2DCB-4894-BA38-D0CF4A45BE13}" type="presParOf" srcId="{897C1133-8E12-4F2D-BF69-CD5F95E58B2F}" destId="{2ADE4DB4-13FC-4613-8FED-56BFAEB21C59}" srcOrd="1" destOrd="0" presId="urn:microsoft.com/office/officeart/2008/layout/LinedList"/>
    <dgm:cxn modelId="{81C8C06E-EC95-451B-B0A1-E349D64DD5E4}" type="presParOf" srcId="{897C1133-8E12-4F2D-BF69-CD5F95E58B2F}" destId="{1CB5F474-61CE-4D53-8FDF-90AE1A4BEAD2}" srcOrd="2" destOrd="0" presId="urn:microsoft.com/office/officeart/2008/layout/LinedList"/>
    <dgm:cxn modelId="{C4EADB91-71F7-4730-8D1F-D86E6B948ED0}" type="presParOf" srcId="{35722AB9-72EF-4BC5-A38B-023F683B5FD0}" destId="{29FBC45F-9FA5-4EAB-AA39-7BC167634D44}" srcOrd="14" destOrd="0" presId="urn:microsoft.com/office/officeart/2008/layout/LinedList"/>
    <dgm:cxn modelId="{CEBD89E4-4A9D-48E6-A277-13EF1D0D8578}" type="presParOf" srcId="{35722AB9-72EF-4BC5-A38B-023F683B5FD0}" destId="{70102B63-CA35-401D-9AD0-272E5288597E}" srcOrd="15" destOrd="0" presId="urn:microsoft.com/office/officeart/2008/layout/LinedList"/>
    <dgm:cxn modelId="{CC156CC0-952F-433B-93E5-56DEE1D6A929}" type="presParOf" srcId="{35722AB9-72EF-4BC5-A38B-023F683B5FD0}" destId="{1A4D1180-E827-4A09-850C-5F3B9B7ED9DB}" srcOrd="16" destOrd="0" presId="urn:microsoft.com/office/officeart/2008/layout/LinedList"/>
    <dgm:cxn modelId="{52532EEB-D858-4E83-9BA6-4AC4C4B135F0}" type="presParOf" srcId="{1A4D1180-E827-4A09-850C-5F3B9B7ED9DB}" destId="{B000CFF9-0CC6-4DDD-892C-AE1415B0FD06}" srcOrd="0" destOrd="0" presId="urn:microsoft.com/office/officeart/2008/layout/LinedList"/>
    <dgm:cxn modelId="{ADB6E27F-C715-4F95-A61B-1E463ABD8BF6}" type="presParOf" srcId="{1A4D1180-E827-4A09-850C-5F3B9B7ED9DB}" destId="{683ABF6B-C232-4D55-A118-C831D62AE230}" srcOrd="1" destOrd="0" presId="urn:microsoft.com/office/officeart/2008/layout/LinedList"/>
    <dgm:cxn modelId="{C12D1DD1-8EFB-47AE-99DD-78EE44E62220}" type="presParOf" srcId="{1A4D1180-E827-4A09-850C-5F3B9B7ED9DB}" destId="{0836ED4F-B29A-43CB-A587-8321A21C7C73}" srcOrd="2" destOrd="0" presId="urn:microsoft.com/office/officeart/2008/layout/LinedList"/>
    <dgm:cxn modelId="{78C829D2-0C9A-4DF3-B6CB-437651362FF8}" type="presParOf" srcId="{35722AB9-72EF-4BC5-A38B-023F683B5FD0}" destId="{792E7246-3695-48EE-ADC2-C8A34060A91E}" srcOrd="17" destOrd="0" presId="urn:microsoft.com/office/officeart/2008/layout/LinedList"/>
    <dgm:cxn modelId="{F96EB0D1-DF29-4A46-B801-F364BCFF771F}" type="presParOf" srcId="{35722AB9-72EF-4BC5-A38B-023F683B5FD0}" destId="{65369952-D200-4689-BC1B-497702831B5E}" srcOrd="18" destOrd="0" presId="urn:microsoft.com/office/officeart/2008/layout/LinedList"/>
    <dgm:cxn modelId="{77379905-4D66-428D-AE2C-B433EF4EA4E9}" type="presParOf" srcId="{35722AB9-72EF-4BC5-A38B-023F683B5FD0}" destId="{B7A5B6E7-7DD4-4AF0-A580-59A0E54163E5}" srcOrd="19" destOrd="0" presId="urn:microsoft.com/office/officeart/2008/layout/LinedList"/>
    <dgm:cxn modelId="{ECBD42C0-FE5B-44DE-ADEE-A7A8E6BCACD3}" type="presParOf" srcId="{B7A5B6E7-7DD4-4AF0-A580-59A0E54163E5}" destId="{43FA188F-D817-4FC5-896E-2905D37B7DCF}" srcOrd="0" destOrd="0" presId="urn:microsoft.com/office/officeart/2008/layout/LinedList"/>
    <dgm:cxn modelId="{B81ECE7E-71D8-4981-9189-023DEF99142C}" type="presParOf" srcId="{B7A5B6E7-7DD4-4AF0-A580-59A0E54163E5}" destId="{C2A8A67B-15BA-4D1A-92D6-FF435B1D773A}" srcOrd="1" destOrd="0" presId="urn:microsoft.com/office/officeart/2008/layout/LinedList"/>
    <dgm:cxn modelId="{6C362587-9F30-437D-ABFA-FF601A1785BD}" type="presParOf" srcId="{B7A5B6E7-7DD4-4AF0-A580-59A0E54163E5}" destId="{AEAA5937-CA1F-444A-9330-655622C0054E}" srcOrd="2" destOrd="0" presId="urn:microsoft.com/office/officeart/2008/layout/LinedList"/>
    <dgm:cxn modelId="{8FA2E78F-C8C4-4197-8D92-CE42FCDC30B3}" type="presParOf" srcId="{35722AB9-72EF-4BC5-A38B-023F683B5FD0}" destId="{D4DEF611-4517-4A1F-AB7D-6E79E382D956}" srcOrd="20" destOrd="0" presId="urn:microsoft.com/office/officeart/2008/layout/LinedList"/>
    <dgm:cxn modelId="{F47E4195-829E-45B4-BBFF-273D56DC9CC4}" type="presParOf" srcId="{35722AB9-72EF-4BC5-A38B-023F683B5FD0}" destId="{009FCFDF-8224-4F2B-B706-DD19E22857BE}" srcOrd="21" destOrd="0" presId="urn:microsoft.com/office/officeart/2008/layout/LinedList"/>
    <dgm:cxn modelId="{FC81A423-ABB9-4CE7-86BB-5DFEB3670BF6}" type="presParOf" srcId="{35722AB9-72EF-4BC5-A38B-023F683B5FD0}" destId="{CB4DB0A5-11D7-4C11-A315-ABE9E250CFEE}" srcOrd="22" destOrd="0" presId="urn:microsoft.com/office/officeart/2008/layout/LinedList"/>
    <dgm:cxn modelId="{7E357BC6-8ED1-4B06-A30D-A6C988CD0D35}" type="presParOf" srcId="{CB4DB0A5-11D7-4C11-A315-ABE9E250CFEE}" destId="{0CBEDE85-CE46-46CB-9F59-E4CACBF0B618}" srcOrd="0" destOrd="0" presId="urn:microsoft.com/office/officeart/2008/layout/LinedList"/>
    <dgm:cxn modelId="{91AE8FA7-DF37-476A-B0A4-92BFAEF62DCE}" type="presParOf" srcId="{CB4DB0A5-11D7-4C11-A315-ABE9E250CFEE}" destId="{BEE9D336-4A0C-4F5D-A3CE-251F20EF8211}" srcOrd="1" destOrd="0" presId="urn:microsoft.com/office/officeart/2008/layout/LinedList"/>
    <dgm:cxn modelId="{D8FE2203-317C-47B5-AE1E-4FE8B597E6B9}" type="presParOf" srcId="{CB4DB0A5-11D7-4C11-A315-ABE9E250CFEE}" destId="{BA7E1E7C-2DC3-48EC-808A-315B304A2F78}" srcOrd="2" destOrd="0" presId="urn:microsoft.com/office/officeart/2008/layout/LinedList"/>
    <dgm:cxn modelId="{76BCCD2C-D99E-4FD2-B763-C32F2D4DAE2A}" type="presParOf" srcId="{35722AB9-72EF-4BC5-A38B-023F683B5FD0}" destId="{D07AF91B-6241-450E-AF65-E069E10CB8AC}" srcOrd="23" destOrd="0" presId="urn:microsoft.com/office/officeart/2008/layout/LinedList"/>
    <dgm:cxn modelId="{52BC1846-7131-40AB-A175-55E6832E718F}" type="presParOf" srcId="{35722AB9-72EF-4BC5-A38B-023F683B5FD0}" destId="{D65EBF63-8EFE-498B-B589-C568AB57F53C}" srcOrd="24" destOrd="0" presId="urn:microsoft.com/office/officeart/2008/layout/LinedList"/>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741211-DFF8-46FC-A6CD-A84084F046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3EBFCD17-7CC0-48F8-8F3C-1DFB9589497B}">
      <dgm:prSet phldrT="[Texto]" custT="1"/>
      <dgm:spPr>
        <a:solidFill>
          <a:schemeClr val="bg2">
            <a:lumMod val="75000"/>
          </a:schemeClr>
        </a:solidFill>
      </dgm:spPr>
      <dgm:t>
        <a:bodyPr/>
        <a:lstStyle/>
        <a:p>
          <a:r>
            <a:rPr lang="es-MX" sz="2000" b="1" dirty="0"/>
            <a:t>Es la instancia encargada de promover y vigilar el cumplimiento de las disposiciones en materia de gestión documental y administración de archivos</a:t>
          </a:r>
          <a:endParaRPr lang="es-ES" sz="2000" b="1" dirty="0"/>
        </a:p>
      </dgm:t>
    </dgm:pt>
    <dgm:pt modelId="{42AB2546-F177-4F59-B54A-BA54C2768913}" type="parTrans" cxnId="{BB5E8113-F35A-4601-A027-F140ED7D1ECD}">
      <dgm:prSet/>
      <dgm:spPr/>
      <dgm:t>
        <a:bodyPr/>
        <a:lstStyle/>
        <a:p>
          <a:endParaRPr lang="es-ES" b="1"/>
        </a:p>
      </dgm:t>
    </dgm:pt>
    <dgm:pt modelId="{EB5A13CF-7347-467D-8771-6DFDCC604E4F}" type="sibTrans" cxnId="{BB5E8113-F35A-4601-A027-F140ED7D1ECD}">
      <dgm:prSet/>
      <dgm:spPr/>
      <dgm:t>
        <a:bodyPr/>
        <a:lstStyle/>
        <a:p>
          <a:endParaRPr lang="es-ES" b="1"/>
        </a:p>
      </dgm:t>
    </dgm:pt>
    <dgm:pt modelId="{78A47A82-E550-4608-9223-C87AEDD7363B}" type="pres">
      <dgm:prSet presAssocID="{96741211-DFF8-46FC-A6CD-A84084F046EE}" presName="Name0" presStyleCnt="0">
        <dgm:presLayoutVars>
          <dgm:dir/>
          <dgm:resizeHandles val="exact"/>
        </dgm:presLayoutVars>
      </dgm:prSet>
      <dgm:spPr/>
    </dgm:pt>
    <dgm:pt modelId="{891EC45C-FA5C-410F-AA03-0213E990164D}" type="pres">
      <dgm:prSet presAssocID="{3EBFCD17-7CC0-48F8-8F3C-1DFB9589497B}" presName="node" presStyleLbl="node1" presStyleIdx="0" presStyleCnt="1" custScaleX="67377" custScaleY="82391" custLinFactNeighborX="402" custLinFactNeighborY="-2383">
        <dgm:presLayoutVars>
          <dgm:bulletEnabled val="1"/>
        </dgm:presLayoutVars>
      </dgm:prSet>
      <dgm:spPr/>
    </dgm:pt>
  </dgm:ptLst>
  <dgm:cxnLst>
    <dgm:cxn modelId="{51F5FE01-C409-4BD8-8F1B-15F05206828A}" type="presOf" srcId="{3EBFCD17-7CC0-48F8-8F3C-1DFB9589497B}" destId="{891EC45C-FA5C-410F-AA03-0213E990164D}" srcOrd="0" destOrd="0" presId="urn:microsoft.com/office/officeart/2005/8/layout/hList6"/>
    <dgm:cxn modelId="{BB5E8113-F35A-4601-A027-F140ED7D1ECD}" srcId="{96741211-DFF8-46FC-A6CD-A84084F046EE}" destId="{3EBFCD17-7CC0-48F8-8F3C-1DFB9589497B}" srcOrd="0" destOrd="0" parTransId="{42AB2546-F177-4F59-B54A-BA54C2768913}" sibTransId="{EB5A13CF-7347-467D-8771-6DFDCC604E4F}"/>
    <dgm:cxn modelId="{99877F7D-5F7E-4A9D-A0E7-FB2BEF43E9D8}" type="presOf" srcId="{96741211-DFF8-46FC-A6CD-A84084F046EE}" destId="{78A47A82-E550-4608-9223-C87AEDD7363B}" srcOrd="0" destOrd="0" presId="urn:microsoft.com/office/officeart/2005/8/layout/hList6"/>
    <dgm:cxn modelId="{D4188159-9F39-4621-A3EC-C5F9491F4721}" type="presParOf" srcId="{78A47A82-E550-4608-9223-C87AEDD7363B}" destId="{891EC45C-FA5C-410F-AA03-0213E990164D}"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58241-FA1D-4C1F-800B-DE046F259008}" type="doc">
      <dgm:prSet loTypeId="urn:microsoft.com/office/officeart/2005/8/layout/funnel1" loCatId="process" qsTypeId="urn:microsoft.com/office/officeart/2005/8/quickstyle/simple3" qsCatId="simple" csTypeId="urn:microsoft.com/office/officeart/2005/8/colors/colorful1" csCatId="colorful" phldr="1"/>
      <dgm:spPr/>
      <dgm:t>
        <a:bodyPr/>
        <a:lstStyle/>
        <a:p>
          <a:endParaRPr lang="es-ES"/>
        </a:p>
      </dgm:t>
    </dgm:pt>
    <dgm:pt modelId="{977184DE-DD8E-4AEF-B78D-01A79A31CAE9}">
      <dgm:prSet phldrT="[Texto]" custT="1"/>
      <dgm:spPr/>
      <dgm:t>
        <a:bodyPr/>
        <a:lstStyle/>
        <a:p>
          <a:r>
            <a:rPr lang="es-MX" sz="1200" b="1" dirty="0">
              <a:latin typeface="+mn-lt"/>
              <a:cs typeface="Arial" panose="020B0604020202020204" pitchFamily="34" charset="0"/>
            </a:rPr>
            <a:t>Son responsables:</a:t>
          </a:r>
        </a:p>
        <a:p>
          <a:r>
            <a:rPr lang="es-MX" sz="1200" b="1" dirty="0">
              <a:latin typeface="+mn-lt"/>
              <a:cs typeface="Arial" panose="020B0604020202020204" pitchFamily="34" charset="0"/>
            </a:rPr>
            <a:t>- Recepción       - </a:t>
          </a:r>
          <a:r>
            <a:rPr lang="es-ES" sz="1200" b="1" dirty="0">
              <a:latin typeface="+mn-lt"/>
              <a:cs typeface="Arial" panose="020B0604020202020204" pitchFamily="34" charset="0"/>
            </a:rPr>
            <a:t>Registro</a:t>
          </a:r>
          <a:endParaRPr lang="es-MX" sz="1200" b="1" dirty="0">
            <a:latin typeface="+mn-lt"/>
            <a:cs typeface="Arial" panose="020B0604020202020204" pitchFamily="34" charset="0"/>
          </a:endParaRPr>
        </a:p>
      </dgm:t>
    </dgm:pt>
    <dgm:pt modelId="{172232E2-6D60-4E01-A4BA-B9B1F57B8DD9}" type="parTrans" cxnId="{1E2A84A2-C022-4B3B-ABF1-0E42B62905DC}">
      <dgm:prSet/>
      <dgm:spPr/>
      <dgm:t>
        <a:bodyPr/>
        <a:lstStyle/>
        <a:p>
          <a:endParaRPr lang="es-ES" sz="800" b="0">
            <a:latin typeface="+mn-lt"/>
            <a:cs typeface="Arial" panose="020B0604020202020204" pitchFamily="34" charset="0"/>
          </a:endParaRPr>
        </a:p>
      </dgm:t>
    </dgm:pt>
    <dgm:pt modelId="{A0AD277A-1D38-4899-BDFE-641C7F7E7DB7}" type="sibTrans" cxnId="{1E2A84A2-C022-4B3B-ABF1-0E42B62905DC}">
      <dgm:prSet/>
      <dgm:spPr/>
      <dgm:t>
        <a:bodyPr/>
        <a:lstStyle/>
        <a:p>
          <a:endParaRPr lang="es-ES" sz="800" b="0">
            <a:latin typeface="+mn-lt"/>
            <a:cs typeface="Arial" panose="020B0604020202020204" pitchFamily="34" charset="0"/>
          </a:endParaRPr>
        </a:p>
      </dgm:t>
    </dgm:pt>
    <dgm:pt modelId="{43A66848-3FB3-45FD-AE7C-14AA4DD77340}">
      <dgm:prSet custT="1"/>
      <dgm:spPr/>
      <dgm:t>
        <a:bodyPr/>
        <a:lstStyle/>
        <a:p>
          <a:r>
            <a:rPr lang="es-ES" sz="1200" b="1" dirty="0">
              <a:latin typeface="+mn-lt"/>
              <a:cs typeface="Arial" panose="020B0604020202020204" pitchFamily="34" charset="0"/>
            </a:rPr>
            <a:t>- Seguimiento</a:t>
          </a:r>
        </a:p>
        <a:p>
          <a:r>
            <a:rPr lang="es-MX" sz="1200" b="1" dirty="0">
              <a:latin typeface="+mn-lt"/>
              <a:cs typeface="Arial" panose="020B0604020202020204" pitchFamily="34" charset="0"/>
            </a:rPr>
            <a:t>- Despacho</a:t>
          </a:r>
          <a:endParaRPr lang="es-ES" sz="1200" dirty="0"/>
        </a:p>
      </dgm:t>
    </dgm:pt>
    <dgm:pt modelId="{741AD0DD-D0A7-4E72-8DEB-50B11DCA39E0}" type="parTrans" cxnId="{B1DC1219-E619-4FA9-8B46-02F77C718EAC}">
      <dgm:prSet/>
      <dgm:spPr/>
      <dgm:t>
        <a:bodyPr/>
        <a:lstStyle/>
        <a:p>
          <a:endParaRPr lang="es-ES" sz="1400"/>
        </a:p>
      </dgm:t>
    </dgm:pt>
    <dgm:pt modelId="{B0477C43-4A44-43DA-95C1-E1D2E7221BA2}" type="sibTrans" cxnId="{B1DC1219-E619-4FA9-8B46-02F77C718EAC}">
      <dgm:prSet/>
      <dgm:spPr/>
      <dgm:t>
        <a:bodyPr/>
        <a:lstStyle/>
        <a:p>
          <a:endParaRPr lang="es-ES" sz="1400"/>
        </a:p>
      </dgm:t>
    </dgm:pt>
    <dgm:pt modelId="{748EF74D-A618-4490-B7EE-90F472120013}">
      <dgm:prSet custT="1"/>
      <dgm:spPr/>
      <dgm:t>
        <a:bodyPr/>
        <a:lstStyle/>
        <a:p>
          <a:endParaRPr lang="es-ES" sz="2800" dirty="0"/>
        </a:p>
      </dgm:t>
    </dgm:pt>
    <dgm:pt modelId="{3358C4C1-B34F-4179-94E0-B2D4D38D5BEB}" type="parTrans" cxnId="{7104ABA3-C0CF-466A-8CB1-9220245A1917}">
      <dgm:prSet/>
      <dgm:spPr/>
      <dgm:t>
        <a:bodyPr/>
        <a:lstStyle/>
        <a:p>
          <a:endParaRPr lang="es-ES" sz="1400"/>
        </a:p>
      </dgm:t>
    </dgm:pt>
    <dgm:pt modelId="{7AFEC654-5BF4-4ACF-B1D5-973AD46D3223}" type="sibTrans" cxnId="{7104ABA3-C0CF-466A-8CB1-9220245A1917}">
      <dgm:prSet/>
      <dgm:spPr/>
      <dgm:t>
        <a:bodyPr/>
        <a:lstStyle/>
        <a:p>
          <a:endParaRPr lang="es-ES" sz="1400"/>
        </a:p>
      </dgm:t>
    </dgm:pt>
    <dgm:pt modelId="{3C4ECEFC-9B9C-4C2C-87BD-93EAC0E0F83B}" type="pres">
      <dgm:prSet presAssocID="{F7A58241-FA1D-4C1F-800B-DE046F259008}" presName="Name0" presStyleCnt="0">
        <dgm:presLayoutVars>
          <dgm:chMax val="4"/>
          <dgm:resizeHandles val="exact"/>
        </dgm:presLayoutVars>
      </dgm:prSet>
      <dgm:spPr/>
    </dgm:pt>
    <dgm:pt modelId="{F6EE1E3A-916D-4D66-B8D0-7E4B26627A01}" type="pres">
      <dgm:prSet presAssocID="{F7A58241-FA1D-4C1F-800B-DE046F259008}" presName="ellipse" presStyleLbl="trBgShp" presStyleIdx="0" presStyleCnt="1"/>
      <dgm:spPr/>
    </dgm:pt>
    <dgm:pt modelId="{5CA0F60C-2743-4B0B-A718-E02D0A028622}" type="pres">
      <dgm:prSet presAssocID="{F7A58241-FA1D-4C1F-800B-DE046F259008}" presName="arrow1" presStyleLbl="fgShp" presStyleIdx="0" presStyleCnt="1" custLinFactNeighborY="-45065"/>
      <dgm:spPr/>
    </dgm:pt>
    <dgm:pt modelId="{CECA2A9B-416B-4857-88E7-210C89D83CB8}" type="pres">
      <dgm:prSet presAssocID="{F7A58241-FA1D-4C1F-800B-DE046F259008}" presName="rectangle" presStyleLbl="revTx" presStyleIdx="0" presStyleCnt="1">
        <dgm:presLayoutVars>
          <dgm:bulletEnabled val="1"/>
        </dgm:presLayoutVars>
      </dgm:prSet>
      <dgm:spPr/>
    </dgm:pt>
    <dgm:pt modelId="{03279F09-5E79-4AC1-BA0F-0BE0739EE5EF}" type="pres">
      <dgm:prSet presAssocID="{43A66848-3FB3-45FD-AE7C-14AA4DD77340}" presName="item1" presStyleLbl="node1" presStyleIdx="0" presStyleCnt="2">
        <dgm:presLayoutVars>
          <dgm:bulletEnabled val="1"/>
        </dgm:presLayoutVars>
      </dgm:prSet>
      <dgm:spPr/>
    </dgm:pt>
    <dgm:pt modelId="{F319A3FB-3EC3-4DF6-AEBF-F1F0BFD78CE6}" type="pres">
      <dgm:prSet presAssocID="{748EF74D-A618-4490-B7EE-90F472120013}" presName="item2" presStyleLbl="node1" presStyleIdx="1" presStyleCnt="2" custScaleX="101711" custLinFactNeighborX="30153" custLinFactNeighborY="-25318">
        <dgm:presLayoutVars>
          <dgm:bulletEnabled val="1"/>
        </dgm:presLayoutVars>
      </dgm:prSet>
      <dgm:spPr/>
    </dgm:pt>
    <dgm:pt modelId="{54E029C6-0A31-45B1-B2FD-F88CDB8E8D5D}" type="pres">
      <dgm:prSet presAssocID="{F7A58241-FA1D-4C1F-800B-DE046F259008}" presName="funnel" presStyleLbl="trAlignAcc1" presStyleIdx="0" presStyleCnt="1" custLinFactNeighborX="0" custLinFactNeighborY="-954"/>
      <dgm:spPr/>
    </dgm:pt>
  </dgm:ptLst>
  <dgm:cxnLst>
    <dgm:cxn modelId="{33C65303-1C8F-4D8D-A430-921097B9A34E}" type="presOf" srcId="{748EF74D-A618-4490-B7EE-90F472120013}" destId="{CECA2A9B-416B-4857-88E7-210C89D83CB8}" srcOrd="0" destOrd="0" presId="urn:microsoft.com/office/officeart/2005/8/layout/funnel1"/>
    <dgm:cxn modelId="{B1DC1219-E619-4FA9-8B46-02F77C718EAC}" srcId="{F7A58241-FA1D-4C1F-800B-DE046F259008}" destId="{43A66848-3FB3-45FD-AE7C-14AA4DD77340}" srcOrd="1" destOrd="0" parTransId="{741AD0DD-D0A7-4E72-8DEB-50B11DCA39E0}" sibTransId="{B0477C43-4A44-43DA-95C1-E1D2E7221BA2}"/>
    <dgm:cxn modelId="{98B83840-13F6-4113-BF1F-E1AE8E8DFBD3}" type="presOf" srcId="{43A66848-3FB3-45FD-AE7C-14AA4DD77340}" destId="{03279F09-5E79-4AC1-BA0F-0BE0739EE5EF}" srcOrd="0" destOrd="0" presId="urn:microsoft.com/office/officeart/2005/8/layout/funnel1"/>
    <dgm:cxn modelId="{1E2A84A2-C022-4B3B-ABF1-0E42B62905DC}" srcId="{F7A58241-FA1D-4C1F-800B-DE046F259008}" destId="{977184DE-DD8E-4AEF-B78D-01A79A31CAE9}" srcOrd="0" destOrd="0" parTransId="{172232E2-6D60-4E01-A4BA-B9B1F57B8DD9}" sibTransId="{A0AD277A-1D38-4899-BDFE-641C7F7E7DB7}"/>
    <dgm:cxn modelId="{7104ABA3-C0CF-466A-8CB1-9220245A1917}" srcId="{F7A58241-FA1D-4C1F-800B-DE046F259008}" destId="{748EF74D-A618-4490-B7EE-90F472120013}" srcOrd="2" destOrd="0" parTransId="{3358C4C1-B34F-4179-94E0-B2D4D38D5BEB}" sibTransId="{7AFEC654-5BF4-4ACF-B1D5-973AD46D3223}"/>
    <dgm:cxn modelId="{ED124CED-1CF6-4CD4-8A51-1722F867B2AB}" type="presOf" srcId="{977184DE-DD8E-4AEF-B78D-01A79A31CAE9}" destId="{F319A3FB-3EC3-4DF6-AEBF-F1F0BFD78CE6}" srcOrd="0" destOrd="0" presId="urn:microsoft.com/office/officeart/2005/8/layout/funnel1"/>
    <dgm:cxn modelId="{031416F0-94BC-4A17-AF48-845021C9747A}" type="presOf" srcId="{F7A58241-FA1D-4C1F-800B-DE046F259008}" destId="{3C4ECEFC-9B9C-4C2C-87BD-93EAC0E0F83B}" srcOrd="0" destOrd="0" presId="urn:microsoft.com/office/officeart/2005/8/layout/funnel1"/>
    <dgm:cxn modelId="{AAC82449-21CC-4BD8-8BE8-94AB4FCB29BB}" type="presParOf" srcId="{3C4ECEFC-9B9C-4C2C-87BD-93EAC0E0F83B}" destId="{F6EE1E3A-916D-4D66-B8D0-7E4B26627A01}" srcOrd="0" destOrd="0" presId="urn:microsoft.com/office/officeart/2005/8/layout/funnel1"/>
    <dgm:cxn modelId="{FBF657AB-A661-499D-B9E4-BC019825F23B}" type="presParOf" srcId="{3C4ECEFC-9B9C-4C2C-87BD-93EAC0E0F83B}" destId="{5CA0F60C-2743-4B0B-A718-E02D0A028622}" srcOrd="1" destOrd="0" presId="urn:microsoft.com/office/officeart/2005/8/layout/funnel1"/>
    <dgm:cxn modelId="{739FAD6D-0DA3-4B2A-8AB8-35C5CD312EA2}" type="presParOf" srcId="{3C4ECEFC-9B9C-4C2C-87BD-93EAC0E0F83B}" destId="{CECA2A9B-416B-4857-88E7-210C89D83CB8}" srcOrd="2" destOrd="0" presId="urn:microsoft.com/office/officeart/2005/8/layout/funnel1"/>
    <dgm:cxn modelId="{E1BB1A97-6BAC-4B0B-8E2E-6491DC71FD88}" type="presParOf" srcId="{3C4ECEFC-9B9C-4C2C-87BD-93EAC0E0F83B}" destId="{03279F09-5E79-4AC1-BA0F-0BE0739EE5EF}" srcOrd="3" destOrd="0" presId="urn:microsoft.com/office/officeart/2005/8/layout/funnel1"/>
    <dgm:cxn modelId="{754E5D6A-D558-499A-B1BF-739DB76FFED7}" type="presParOf" srcId="{3C4ECEFC-9B9C-4C2C-87BD-93EAC0E0F83B}" destId="{F319A3FB-3EC3-4DF6-AEBF-F1F0BFD78CE6}" srcOrd="4" destOrd="0" presId="urn:microsoft.com/office/officeart/2005/8/layout/funnel1"/>
    <dgm:cxn modelId="{BB87C9DC-9623-4D68-A400-E525321C6F2B}" type="presParOf" srcId="{3C4ECEFC-9B9C-4C2C-87BD-93EAC0E0F83B}" destId="{54E029C6-0A31-45B1-B2FD-F88CDB8E8D5D}"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6741211-DFF8-46FC-A6CD-A84084F046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3EBFCD17-7CC0-48F8-8F3C-1DFB9589497B}">
      <dgm:prSet phldrT="[Texto]" custT="1"/>
      <dgm:spPr>
        <a:solidFill>
          <a:schemeClr val="accent3">
            <a:lumMod val="50000"/>
          </a:schemeClr>
        </a:solidFill>
      </dgm:spPr>
      <dgm:t>
        <a:bodyPr/>
        <a:lstStyle/>
        <a:p>
          <a:r>
            <a:rPr lang="es-MX" sz="1800" b="1" dirty="0"/>
            <a:t>Los responsables de las áreas de correspondencia deben contar con los conocimientos, habilidades, competencias y experiencia acordes con su responsabilidad</a:t>
          </a:r>
          <a:endParaRPr lang="es-ES" sz="1800" b="1" dirty="0"/>
        </a:p>
      </dgm:t>
    </dgm:pt>
    <dgm:pt modelId="{EB5A13CF-7347-467D-8771-6DFDCC604E4F}" type="sibTrans" cxnId="{BB5E8113-F35A-4601-A027-F140ED7D1ECD}">
      <dgm:prSet/>
      <dgm:spPr/>
      <dgm:t>
        <a:bodyPr/>
        <a:lstStyle/>
        <a:p>
          <a:endParaRPr lang="es-ES" sz="1800"/>
        </a:p>
      </dgm:t>
    </dgm:pt>
    <dgm:pt modelId="{42AB2546-F177-4F59-B54A-BA54C2768913}" type="parTrans" cxnId="{BB5E8113-F35A-4601-A027-F140ED7D1ECD}">
      <dgm:prSet/>
      <dgm:spPr/>
      <dgm:t>
        <a:bodyPr/>
        <a:lstStyle/>
        <a:p>
          <a:endParaRPr lang="es-ES" sz="1800"/>
        </a:p>
      </dgm:t>
    </dgm:pt>
    <dgm:pt modelId="{78A47A82-E550-4608-9223-C87AEDD7363B}" type="pres">
      <dgm:prSet presAssocID="{96741211-DFF8-46FC-A6CD-A84084F046EE}" presName="Name0" presStyleCnt="0">
        <dgm:presLayoutVars>
          <dgm:dir/>
          <dgm:resizeHandles val="exact"/>
        </dgm:presLayoutVars>
      </dgm:prSet>
      <dgm:spPr/>
    </dgm:pt>
    <dgm:pt modelId="{891EC45C-FA5C-410F-AA03-0213E990164D}" type="pres">
      <dgm:prSet presAssocID="{3EBFCD17-7CC0-48F8-8F3C-1DFB9589497B}" presName="node" presStyleLbl="node1" presStyleIdx="0" presStyleCnt="1" custScaleX="67377" custScaleY="82391" custLinFactNeighborX="-1915" custLinFactNeighborY="-3203">
        <dgm:presLayoutVars>
          <dgm:bulletEnabled val="1"/>
        </dgm:presLayoutVars>
      </dgm:prSet>
      <dgm:spPr/>
    </dgm:pt>
  </dgm:ptLst>
  <dgm:cxnLst>
    <dgm:cxn modelId="{51F5FE01-C409-4BD8-8F1B-15F05206828A}" type="presOf" srcId="{3EBFCD17-7CC0-48F8-8F3C-1DFB9589497B}" destId="{891EC45C-FA5C-410F-AA03-0213E990164D}" srcOrd="0" destOrd="0" presId="urn:microsoft.com/office/officeart/2005/8/layout/hList6"/>
    <dgm:cxn modelId="{BB5E8113-F35A-4601-A027-F140ED7D1ECD}" srcId="{96741211-DFF8-46FC-A6CD-A84084F046EE}" destId="{3EBFCD17-7CC0-48F8-8F3C-1DFB9589497B}" srcOrd="0" destOrd="0" parTransId="{42AB2546-F177-4F59-B54A-BA54C2768913}" sibTransId="{EB5A13CF-7347-467D-8771-6DFDCC604E4F}"/>
    <dgm:cxn modelId="{99877F7D-5F7E-4A9D-A0E7-FB2BEF43E9D8}" type="presOf" srcId="{96741211-DFF8-46FC-A6CD-A84084F046EE}" destId="{78A47A82-E550-4608-9223-C87AEDD7363B}" srcOrd="0" destOrd="0" presId="urn:microsoft.com/office/officeart/2005/8/layout/hList6"/>
    <dgm:cxn modelId="{D4188159-9F39-4621-A3EC-C5F9491F4721}" type="presParOf" srcId="{78A47A82-E550-4608-9223-C87AEDD7363B}" destId="{891EC45C-FA5C-410F-AA03-0213E990164D}"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A58241-FA1D-4C1F-800B-DE046F25900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977184DE-DD8E-4AEF-B78D-01A79A31CAE9}">
      <dgm:prSet phldrT="[Texto]" custT="1"/>
      <dgm:spPr/>
      <dgm:t>
        <a:bodyPr/>
        <a:lstStyle/>
        <a:p>
          <a:r>
            <a:rPr lang="es-MX" sz="2400" b="1" dirty="0">
              <a:latin typeface="+mn-lt"/>
              <a:cs typeface="Arial" panose="020B0604020202020204" pitchFamily="34" charset="0"/>
            </a:rPr>
            <a:t>Funciones</a:t>
          </a:r>
          <a:endParaRPr lang="es-MX" sz="1100" b="1" dirty="0">
            <a:latin typeface="+mn-lt"/>
            <a:cs typeface="Arial" panose="020B0604020202020204" pitchFamily="34" charset="0"/>
          </a:endParaRPr>
        </a:p>
      </dgm:t>
    </dgm:pt>
    <dgm:pt modelId="{172232E2-6D60-4E01-A4BA-B9B1F57B8DD9}" type="parTrans" cxnId="{1E2A84A2-C022-4B3B-ABF1-0E42B62905DC}">
      <dgm:prSet/>
      <dgm:spPr/>
      <dgm:t>
        <a:bodyPr/>
        <a:lstStyle/>
        <a:p>
          <a:endParaRPr lang="es-ES" sz="600" b="0">
            <a:latin typeface="+mn-lt"/>
            <a:cs typeface="Arial" panose="020B0604020202020204" pitchFamily="34" charset="0"/>
          </a:endParaRPr>
        </a:p>
      </dgm:t>
    </dgm:pt>
    <dgm:pt modelId="{A0AD277A-1D38-4899-BDFE-641C7F7E7DB7}" type="sibTrans" cxnId="{1E2A84A2-C022-4B3B-ABF1-0E42B62905DC}">
      <dgm:prSet/>
      <dgm:spPr/>
      <dgm:t>
        <a:bodyPr/>
        <a:lstStyle/>
        <a:p>
          <a:endParaRPr lang="es-ES" sz="600" b="0">
            <a:latin typeface="+mn-lt"/>
            <a:cs typeface="Arial" panose="020B0604020202020204" pitchFamily="34" charset="0"/>
          </a:endParaRPr>
        </a:p>
      </dgm:t>
    </dgm:pt>
    <dgm:pt modelId="{BB10A764-5B30-4C4C-92B1-FD70249F8EBA}">
      <dgm:prSet phldrT="[Texto]" custT="1"/>
      <dgm:spPr/>
      <dgm:t>
        <a:bodyPr/>
        <a:lstStyle/>
        <a:p>
          <a:pPr algn="just"/>
          <a:r>
            <a:rPr lang="es-ES" sz="1800" b="1" dirty="0"/>
            <a:t>Resguardar los archivos y la información que tenga clasificación de acceso</a:t>
          </a:r>
          <a:endParaRPr lang="es-ES" sz="1600" b="1" dirty="0">
            <a:latin typeface="+mn-lt"/>
            <a:cs typeface="Arial" panose="020B0604020202020204" pitchFamily="34" charset="0"/>
          </a:endParaRPr>
        </a:p>
      </dgm:t>
    </dgm:pt>
    <dgm:pt modelId="{F757FD5B-2B98-469D-93E8-DB2F76EFD2F7}" type="parTrans" cxnId="{9B7258E7-3991-4837-BF6D-A80C44678266}">
      <dgm:prSet custT="1"/>
      <dgm:spPr/>
      <dgm:t>
        <a:bodyPr/>
        <a:lstStyle/>
        <a:p>
          <a:endParaRPr lang="es-ES" sz="600" b="0">
            <a:latin typeface="+mn-lt"/>
            <a:cs typeface="Arial" panose="020B0604020202020204" pitchFamily="34" charset="0"/>
          </a:endParaRPr>
        </a:p>
      </dgm:t>
    </dgm:pt>
    <dgm:pt modelId="{30172D7B-4BF5-4866-A656-4336FF966C9A}" type="sibTrans" cxnId="{9B7258E7-3991-4837-BF6D-A80C44678266}">
      <dgm:prSet/>
      <dgm:spPr/>
      <dgm:t>
        <a:bodyPr/>
        <a:lstStyle/>
        <a:p>
          <a:endParaRPr lang="es-ES" sz="600" b="0">
            <a:latin typeface="+mn-lt"/>
            <a:cs typeface="Arial" panose="020B0604020202020204" pitchFamily="34" charset="0"/>
          </a:endParaRPr>
        </a:p>
      </dgm:t>
    </dgm:pt>
    <dgm:pt modelId="{BB09EF0F-2496-4AAD-AAEF-3EB7E7F90668}">
      <dgm:prSet custT="1"/>
      <dgm:spPr/>
      <dgm:t>
        <a:bodyPr/>
        <a:lstStyle/>
        <a:p>
          <a:r>
            <a:rPr lang="es-MX" sz="2000" b="1" dirty="0">
              <a:latin typeface="+mn-lt"/>
              <a:cs typeface="Arial" panose="020B0604020202020204" pitchFamily="34" charset="0"/>
            </a:rPr>
            <a:t>Integrar, asignar la clasificación archivística, inventariar y organizar expedientes</a:t>
          </a:r>
          <a:endParaRPr lang="es-ES" sz="2000" b="1" dirty="0">
            <a:latin typeface="+mn-lt"/>
            <a:cs typeface="Arial" panose="020B0604020202020204" pitchFamily="34" charset="0"/>
          </a:endParaRPr>
        </a:p>
      </dgm:t>
    </dgm:pt>
    <dgm:pt modelId="{21E3E3A8-B7F6-406C-BDDC-ED6F55064D3F}" type="parTrans" cxnId="{A98589B3-C044-4AE1-B61F-D9E29E8B7C5C}">
      <dgm:prSet custT="1"/>
      <dgm:spPr/>
      <dgm:t>
        <a:bodyPr/>
        <a:lstStyle/>
        <a:p>
          <a:endParaRPr lang="es-ES" sz="600" b="0">
            <a:latin typeface="+mn-lt"/>
            <a:cs typeface="Arial" panose="020B0604020202020204" pitchFamily="34" charset="0"/>
          </a:endParaRPr>
        </a:p>
      </dgm:t>
    </dgm:pt>
    <dgm:pt modelId="{A3F7332D-7F4D-4687-9DA3-120A691F9830}" type="sibTrans" cxnId="{A98589B3-C044-4AE1-B61F-D9E29E8B7C5C}">
      <dgm:prSet/>
      <dgm:spPr/>
      <dgm:t>
        <a:bodyPr/>
        <a:lstStyle/>
        <a:p>
          <a:endParaRPr lang="es-ES" sz="600" b="0">
            <a:latin typeface="+mn-lt"/>
            <a:cs typeface="Arial" panose="020B0604020202020204" pitchFamily="34" charset="0"/>
          </a:endParaRPr>
        </a:p>
      </dgm:t>
    </dgm:pt>
    <dgm:pt modelId="{274EE62B-ACB6-447C-8B16-E9DA4C3419BC}">
      <dgm:prSet custT="1"/>
      <dgm:spPr/>
      <dgm:t>
        <a:bodyPr/>
        <a:lstStyle/>
        <a:p>
          <a:r>
            <a:rPr lang="es-ES" sz="1800" b="1" dirty="0"/>
            <a:t>Asegurar la consulta de los expedientes mediante vales de préstamo</a:t>
          </a:r>
          <a:endParaRPr lang="es-ES" sz="1800" b="1" dirty="0">
            <a:latin typeface="+mn-lt"/>
            <a:cs typeface="Arial" panose="020B0604020202020204" pitchFamily="34" charset="0"/>
          </a:endParaRPr>
        </a:p>
      </dgm:t>
    </dgm:pt>
    <dgm:pt modelId="{27EA7025-13ED-4595-8208-A1CA9EBD8218}" type="parTrans" cxnId="{FFD609DA-781A-4D46-84DD-2728FA655F61}">
      <dgm:prSet custT="1"/>
      <dgm:spPr/>
      <dgm:t>
        <a:bodyPr/>
        <a:lstStyle/>
        <a:p>
          <a:endParaRPr lang="es-ES" sz="600" b="0">
            <a:latin typeface="+mn-lt"/>
            <a:cs typeface="Arial" panose="020B0604020202020204" pitchFamily="34" charset="0"/>
          </a:endParaRPr>
        </a:p>
      </dgm:t>
    </dgm:pt>
    <dgm:pt modelId="{6EA4169D-0480-496E-9F16-B2202599DB8A}" type="sibTrans" cxnId="{FFD609DA-781A-4D46-84DD-2728FA655F61}">
      <dgm:prSet/>
      <dgm:spPr/>
      <dgm:t>
        <a:bodyPr/>
        <a:lstStyle/>
        <a:p>
          <a:endParaRPr lang="es-ES" sz="600" b="0">
            <a:latin typeface="+mn-lt"/>
            <a:cs typeface="Arial" panose="020B0604020202020204" pitchFamily="34" charset="0"/>
          </a:endParaRPr>
        </a:p>
      </dgm:t>
    </dgm:pt>
    <dgm:pt modelId="{A8C2E63E-E24E-4B0F-8786-C0FD459B0217}">
      <dgm:prSet phldrT="[Texto]" custT="1"/>
      <dgm:spPr/>
      <dgm:t>
        <a:bodyPr/>
        <a:lstStyle/>
        <a:p>
          <a:pPr algn="just"/>
          <a:r>
            <a:rPr lang="es-MX" sz="1800" b="1" dirty="0">
              <a:latin typeface="+mn-lt"/>
              <a:cs typeface="Arial" panose="020B0604020202020204" pitchFamily="34" charset="0"/>
            </a:rPr>
            <a:t>Colaborar con la Coordinación de Archivo para la elaboración de instrumentos archivísticos de consulta (Inventarios, Guía Simple de Archivos)</a:t>
          </a:r>
          <a:endParaRPr lang="es-ES" sz="1800" b="1" dirty="0">
            <a:latin typeface="+mn-lt"/>
            <a:cs typeface="Arial" panose="020B0604020202020204" pitchFamily="34" charset="0"/>
          </a:endParaRPr>
        </a:p>
      </dgm:t>
    </dgm:pt>
    <dgm:pt modelId="{0864EFA2-1728-43D8-868F-A71FFC031401}" type="parTrans" cxnId="{3F650480-BED9-42F3-A277-D360D820CF8B}">
      <dgm:prSet custT="1"/>
      <dgm:spPr/>
      <dgm:t>
        <a:bodyPr/>
        <a:lstStyle/>
        <a:p>
          <a:endParaRPr lang="es-ES" sz="600" b="0">
            <a:latin typeface="+mn-lt"/>
            <a:cs typeface="Arial" panose="020B0604020202020204" pitchFamily="34" charset="0"/>
          </a:endParaRPr>
        </a:p>
      </dgm:t>
    </dgm:pt>
    <dgm:pt modelId="{EDD1EF57-11EC-43A6-9BC0-290D168F167C}" type="sibTrans" cxnId="{3F650480-BED9-42F3-A277-D360D820CF8B}">
      <dgm:prSet/>
      <dgm:spPr/>
      <dgm:t>
        <a:bodyPr/>
        <a:lstStyle/>
        <a:p>
          <a:endParaRPr lang="es-ES" sz="600" b="0">
            <a:latin typeface="+mn-lt"/>
            <a:cs typeface="Arial" panose="020B0604020202020204" pitchFamily="34" charset="0"/>
          </a:endParaRPr>
        </a:p>
      </dgm:t>
    </dgm:pt>
    <dgm:pt modelId="{809BDFE5-8867-414A-8165-90A631A919AF}">
      <dgm:prSet phldrT="[Texto]" custT="1"/>
      <dgm:spPr/>
      <dgm:t>
        <a:bodyPr/>
        <a:lstStyle/>
        <a:p>
          <a:r>
            <a:rPr lang="es-ES" sz="1800" b="1" dirty="0">
              <a:latin typeface="+mn-lt"/>
              <a:cs typeface="Arial" panose="020B0604020202020204" pitchFamily="34" charset="0"/>
            </a:rPr>
            <a:t>Trabajar de acuerdo con los criterios específicos y recomendaciones  que establezca </a:t>
          </a:r>
          <a:r>
            <a:rPr lang="es-MX" sz="1800" b="1" dirty="0">
              <a:latin typeface="+mn-lt"/>
              <a:cs typeface="Arial" panose="020B0604020202020204" pitchFamily="34" charset="0"/>
            </a:rPr>
            <a:t>la Coordinación de Archivo </a:t>
          </a:r>
          <a:endParaRPr lang="es-ES" sz="1800" b="1" dirty="0">
            <a:latin typeface="+mn-lt"/>
            <a:cs typeface="Arial" panose="020B0604020202020204" pitchFamily="34" charset="0"/>
          </a:endParaRPr>
        </a:p>
      </dgm:t>
    </dgm:pt>
    <dgm:pt modelId="{CBC7495C-012B-4C17-9CC3-9ECFC6548D77}" type="parTrans" cxnId="{D3A819D0-7147-44C6-9D89-49561A9C974A}">
      <dgm:prSet/>
      <dgm:spPr/>
      <dgm:t>
        <a:bodyPr/>
        <a:lstStyle/>
        <a:p>
          <a:endParaRPr lang="es-MX" sz="1100"/>
        </a:p>
      </dgm:t>
    </dgm:pt>
    <dgm:pt modelId="{7DE15A64-6436-4C16-BC44-B2B44F7800F7}" type="sibTrans" cxnId="{D3A819D0-7147-44C6-9D89-49561A9C974A}">
      <dgm:prSet/>
      <dgm:spPr/>
      <dgm:t>
        <a:bodyPr/>
        <a:lstStyle/>
        <a:p>
          <a:endParaRPr lang="es-MX" sz="1100"/>
        </a:p>
      </dgm:t>
    </dgm:pt>
    <dgm:pt modelId="{913B01A1-68FD-4FCF-A55A-32D4FA77DDBD}">
      <dgm:prSet phldrT="[Texto]" custT="1"/>
      <dgm:spPr/>
      <dgm:t>
        <a:bodyPr/>
        <a:lstStyle/>
        <a:p>
          <a:pPr algn="just"/>
          <a:r>
            <a:rPr lang="es-ES" sz="1800" b="1" dirty="0">
              <a:latin typeface="+mn-lt"/>
              <a:cs typeface="Arial" panose="020B0604020202020204" pitchFamily="34" charset="0"/>
            </a:rPr>
            <a:t>Observar los plazos de guarda del Catálogo de Disposición Documental para realizar transferencias primarias</a:t>
          </a:r>
        </a:p>
      </dgm:t>
    </dgm:pt>
    <dgm:pt modelId="{35F6CAE1-9225-401B-B6DA-F0B18646F4F1}" type="parTrans" cxnId="{44395C20-61DA-4962-A011-3F41C596CF86}">
      <dgm:prSet/>
      <dgm:spPr/>
      <dgm:t>
        <a:bodyPr/>
        <a:lstStyle/>
        <a:p>
          <a:endParaRPr lang="es-MX" sz="1100"/>
        </a:p>
      </dgm:t>
    </dgm:pt>
    <dgm:pt modelId="{A06A26F1-C626-4791-9F4E-B7C04A12622B}" type="sibTrans" cxnId="{44395C20-61DA-4962-A011-3F41C596CF86}">
      <dgm:prSet/>
      <dgm:spPr/>
      <dgm:t>
        <a:bodyPr/>
        <a:lstStyle/>
        <a:p>
          <a:endParaRPr lang="es-MX" sz="1100"/>
        </a:p>
      </dgm:t>
    </dgm:pt>
    <dgm:pt modelId="{1C5A5E34-1296-4786-8812-F4B98343A30B}" type="pres">
      <dgm:prSet presAssocID="{F7A58241-FA1D-4C1F-800B-DE046F259008}" presName="vert0" presStyleCnt="0">
        <dgm:presLayoutVars>
          <dgm:dir/>
          <dgm:animOne val="branch"/>
          <dgm:animLvl val="lvl"/>
        </dgm:presLayoutVars>
      </dgm:prSet>
      <dgm:spPr/>
    </dgm:pt>
    <dgm:pt modelId="{B89526E4-A1C6-4ECD-97E2-9BC9E41EDA61}" type="pres">
      <dgm:prSet presAssocID="{977184DE-DD8E-4AEF-B78D-01A79A31CAE9}" presName="thickLine" presStyleLbl="alignNode1" presStyleIdx="0" presStyleCnt="1"/>
      <dgm:spPr/>
    </dgm:pt>
    <dgm:pt modelId="{D72FB4F3-FAD4-4694-A62D-6BBC437A3CF9}" type="pres">
      <dgm:prSet presAssocID="{977184DE-DD8E-4AEF-B78D-01A79A31CAE9}" presName="horz1" presStyleCnt="0"/>
      <dgm:spPr/>
    </dgm:pt>
    <dgm:pt modelId="{CBE49879-07F5-4381-8336-0BA338C4D719}" type="pres">
      <dgm:prSet presAssocID="{977184DE-DD8E-4AEF-B78D-01A79A31CAE9}" presName="tx1" presStyleLbl="revTx" presStyleIdx="0" presStyleCnt="7"/>
      <dgm:spPr/>
    </dgm:pt>
    <dgm:pt modelId="{B08B8F25-5C48-4840-BA5E-D4188B925626}" type="pres">
      <dgm:prSet presAssocID="{977184DE-DD8E-4AEF-B78D-01A79A31CAE9}" presName="vert1" presStyleCnt="0"/>
      <dgm:spPr/>
    </dgm:pt>
    <dgm:pt modelId="{CAD1D72F-F529-403E-8F63-355073659CA5}" type="pres">
      <dgm:prSet presAssocID="{BB09EF0F-2496-4AAD-AAEF-3EB7E7F90668}" presName="vertSpace2a" presStyleCnt="0"/>
      <dgm:spPr/>
    </dgm:pt>
    <dgm:pt modelId="{D97377FC-7150-4FC6-98EC-D27CD76B3EA5}" type="pres">
      <dgm:prSet presAssocID="{BB09EF0F-2496-4AAD-AAEF-3EB7E7F90668}" presName="horz2" presStyleCnt="0"/>
      <dgm:spPr/>
    </dgm:pt>
    <dgm:pt modelId="{8873C4F8-3A8B-42AD-BC01-22A0F70336FA}" type="pres">
      <dgm:prSet presAssocID="{BB09EF0F-2496-4AAD-AAEF-3EB7E7F90668}" presName="horzSpace2" presStyleCnt="0"/>
      <dgm:spPr/>
    </dgm:pt>
    <dgm:pt modelId="{5C437EC8-F1B2-4A4D-A1DD-0A15712985EB}" type="pres">
      <dgm:prSet presAssocID="{BB09EF0F-2496-4AAD-AAEF-3EB7E7F90668}" presName="tx2" presStyleLbl="revTx" presStyleIdx="1" presStyleCnt="7"/>
      <dgm:spPr/>
    </dgm:pt>
    <dgm:pt modelId="{5F747626-90D6-4680-A8E9-263136B91084}" type="pres">
      <dgm:prSet presAssocID="{BB09EF0F-2496-4AAD-AAEF-3EB7E7F90668}" presName="vert2" presStyleCnt="0"/>
      <dgm:spPr/>
    </dgm:pt>
    <dgm:pt modelId="{BB333B26-2F33-48D9-B485-060CFA06FF69}" type="pres">
      <dgm:prSet presAssocID="{BB09EF0F-2496-4AAD-AAEF-3EB7E7F90668}" presName="thinLine2b" presStyleLbl="callout" presStyleIdx="0" presStyleCnt="6"/>
      <dgm:spPr/>
    </dgm:pt>
    <dgm:pt modelId="{0E9805C3-748C-4BEF-9917-37124F2DC843}" type="pres">
      <dgm:prSet presAssocID="{BB09EF0F-2496-4AAD-AAEF-3EB7E7F90668}" presName="vertSpace2b" presStyleCnt="0"/>
      <dgm:spPr/>
    </dgm:pt>
    <dgm:pt modelId="{BEF6820D-0FD9-4DFF-A059-6CA4C7F41CD5}" type="pres">
      <dgm:prSet presAssocID="{274EE62B-ACB6-447C-8B16-E9DA4C3419BC}" presName="horz2" presStyleCnt="0"/>
      <dgm:spPr/>
    </dgm:pt>
    <dgm:pt modelId="{35874721-426B-4B37-9F95-4B4F16EB8BDD}" type="pres">
      <dgm:prSet presAssocID="{274EE62B-ACB6-447C-8B16-E9DA4C3419BC}" presName="horzSpace2" presStyleCnt="0"/>
      <dgm:spPr/>
    </dgm:pt>
    <dgm:pt modelId="{5CEEDF22-3A68-449A-B7EA-B1767E76F9F8}" type="pres">
      <dgm:prSet presAssocID="{274EE62B-ACB6-447C-8B16-E9DA4C3419BC}" presName="tx2" presStyleLbl="revTx" presStyleIdx="2" presStyleCnt="7" custScaleY="67728"/>
      <dgm:spPr/>
    </dgm:pt>
    <dgm:pt modelId="{0206B40D-670E-4420-9A4D-1A4ABCC12DA0}" type="pres">
      <dgm:prSet presAssocID="{274EE62B-ACB6-447C-8B16-E9DA4C3419BC}" presName="vert2" presStyleCnt="0"/>
      <dgm:spPr/>
    </dgm:pt>
    <dgm:pt modelId="{84FAECD1-22D5-4806-8776-91880554BDC5}" type="pres">
      <dgm:prSet presAssocID="{274EE62B-ACB6-447C-8B16-E9DA4C3419BC}" presName="thinLine2b" presStyleLbl="callout" presStyleIdx="1" presStyleCnt="6"/>
      <dgm:spPr/>
    </dgm:pt>
    <dgm:pt modelId="{C712326F-463C-4B1D-8721-C21B72C04FCC}" type="pres">
      <dgm:prSet presAssocID="{274EE62B-ACB6-447C-8B16-E9DA4C3419BC}" presName="vertSpace2b" presStyleCnt="0"/>
      <dgm:spPr/>
    </dgm:pt>
    <dgm:pt modelId="{DA8DC05D-2B7D-420F-A037-B92DA3F31CE9}" type="pres">
      <dgm:prSet presAssocID="{BB10A764-5B30-4C4C-92B1-FD70249F8EBA}" presName="horz2" presStyleCnt="0"/>
      <dgm:spPr/>
    </dgm:pt>
    <dgm:pt modelId="{A61777E4-E7A8-478D-9E5F-52E35CE357BC}" type="pres">
      <dgm:prSet presAssocID="{BB10A764-5B30-4C4C-92B1-FD70249F8EBA}" presName="horzSpace2" presStyleCnt="0"/>
      <dgm:spPr/>
    </dgm:pt>
    <dgm:pt modelId="{80DA842A-41FC-431B-A21C-0E8607CC0895}" type="pres">
      <dgm:prSet presAssocID="{BB10A764-5B30-4C4C-92B1-FD70249F8EBA}" presName="tx2" presStyleLbl="revTx" presStyleIdx="3" presStyleCnt="7"/>
      <dgm:spPr/>
    </dgm:pt>
    <dgm:pt modelId="{AF5BBA91-E5E9-4CDA-9E70-E8C571D6F77F}" type="pres">
      <dgm:prSet presAssocID="{BB10A764-5B30-4C4C-92B1-FD70249F8EBA}" presName="vert2" presStyleCnt="0"/>
      <dgm:spPr/>
    </dgm:pt>
    <dgm:pt modelId="{3C192ABC-020C-4497-8943-685A4474D7AF}" type="pres">
      <dgm:prSet presAssocID="{BB10A764-5B30-4C4C-92B1-FD70249F8EBA}" presName="thinLine2b" presStyleLbl="callout" presStyleIdx="2" presStyleCnt="6"/>
      <dgm:spPr/>
    </dgm:pt>
    <dgm:pt modelId="{24B1AAD3-1D10-4009-AEFC-E4D425E41A64}" type="pres">
      <dgm:prSet presAssocID="{BB10A764-5B30-4C4C-92B1-FD70249F8EBA}" presName="vertSpace2b" presStyleCnt="0"/>
      <dgm:spPr/>
    </dgm:pt>
    <dgm:pt modelId="{1B8AF245-0D32-44D9-A456-9F7EE1B5B439}" type="pres">
      <dgm:prSet presAssocID="{A8C2E63E-E24E-4B0F-8786-C0FD459B0217}" presName="horz2" presStyleCnt="0"/>
      <dgm:spPr/>
    </dgm:pt>
    <dgm:pt modelId="{CAE42B9E-BE7B-4C30-9954-A17E68233701}" type="pres">
      <dgm:prSet presAssocID="{A8C2E63E-E24E-4B0F-8786-C0FD459B0217}" presName="horzSpace2" presStyleCnt="0"/>
      <dgm:spPr/>
    </dgm:pt>
    <dgm:pt modelId="{CEDFA45F-62CC-4A90-846C-4F37837DBB3E}" type="pres">
      <dgm:prSet presAssocID="{A8C2E63E-E24E-4B0F-8786-C0FD459B0217}" presName="tx2" presStyleLbl="revTx" presStyleIdx="4" presStyleCnt="7" custScaleY="135768"/>
      <dgm:spPr/>
    </dgm:pt>
    <dgm:pt modelId="{5CFB5FCF-368A-441B-B12C-C151EC89E805}" type="pres">
      <dgm:prSet presAssocID="{A8C2E63E-E24E-4B0F-8786-C0FD459B0217}" presName="vert2" presStyleCnt="0"/>
      <dgm:spPr/>
    </dgm:pt>
    <dgm:pt modelId="{5020F467-B52D-4718-B56C-77A6BC1DFB1F}" type="pres">
      <dgm:prSet presAssocID="{A8C2E63E-E24E-4B0F-8786-C0FD459B0217}" presName="thinLine2b" presStyleLbl="callout" presStyleIdx="3" presStyleCnt="6"/>
      <dgm:spPr/>
    </dgm:pt>
    <dgm:pt modelId="{35B7A9A8-3883-4ED4-8BE1-05E31D714970}" type="pres">
      <dgm:prSet presAssocID="{A8C2E63E-E24E-4B0F-8786-C0FD459B0217}" presName="vertSpace2b" presStyleCnt="0"/>
      <dgm:spPr/>
    </dgm:pt>
    <dgm:pt modelId="{29F4B083-A62B-431E-B8C9-DD7AC4CF358C}" type="pres">
      <dgm:prSet presAssocID="{809BDFE5-8867-414A-8165-90A631A919AF}" presName="horz2" presStyleCnt="0"/>
      <dgm:spPr/>
    </dgm:pt>
    <dgm:pt modelId="{EA7767D1-AFC0-47CC-A69F-75EFDC40A588}" type="pres">
      <dgm:prSet presAssocID="{809BDFE5-8867-414A-8165-90A631A919AF}" presName="horzSpace2" presStyleCnt="0"/>
      <dgm:spPr/>
    </dgm:pt>
    <dgm:pt modelId="{13FB745F-E86A-42ED-80EE-C35D6B939632}" type="pres">
      <dgm:prSet presAssocID="{809BDFE5-8867-414A-8165-90A631A919AF}" presName="tx2" presStyleLbl="revTx" presStyleIdx="5" presStyleCnt="7"/>
      <dgm:spPr/>
    </dgm:pt>
    <dgm:pt modelId="{F33D7C2E-714B-44A0-9200-AC959BE6DAD6}" type="pres">
      <dgm:prSet presAssocID="{809BDFE5-8867-414A-8165-90A631A919AF}" presName="vert2" presStyleCnt="0"/>
      <dgm:spPr/>
    </dgm:pt>
    <dgm:pt modelId="{F4C2A49F-FB11-4C4D-BBA5-D0E59749F5C7}" type="pres">
      <dgm:prSet presAssocID="{809BDFE5-8867-414A-8165-90A631A919AF}" presName="thinLine2b" presStyleLbl="callout" presStyleIdx="4" presStyleCnt="6"/>
      <dgm:spPr/>
    </dgm:pt>
    <dgm:pt modelId="{FB5B25B6-2D7E-4D4F-A632-A015FBD10451}" type="pres">
      <dgm:prSet presAssocID="{809BDFE5-8867-414A-8165-90A631A919AF}" presName="vertSpace2b" presStyleCnt="0"/>
      <dgm:spPr/>
    </dgm:pt>
    <dgm:pt modelId="{076BABE0-3011-4D18-95B6-799B720FB6C0}" type="pres">
      <dgm:prSet presAssocID="{913B01A1-68FD-4FCF-A55A-32D4FA77DDBD}" presName="horz2" presStyleCnt="0"/>
      <dgm:spPr/>
    </dgm:pt>
    <dgm:pt modelId="{BD9D4A04-F3C1-425F-8441-CECDBF434AAD}" type="pres">
      <dgm:prSet presAssocID="{913B01A1-68FD-4FCF-A55A-32D4FA77DDBD}" presName="horzSpace2" presStyleCnt="0"/>
      <dgm:spPr/>
    </dgm:pt>
    <dgm:pt modelId="{B5EDD84E-A97F-47B4-B353-E080EDF09C47}" type="pres">
      <dgm:prSet presAssocID="{913B01A1-68FD-4FCF-A55A-32D4FA77DDBD}" presName="tx2" presStyleLbl="revTx" presStyleIdx="6" presStyleCnt="7"/>
      <dgm:spPr/>
    </dgm:pt>
    <dgm:pt modelId="{AF4F6B42-1B54-487D-A2D2-D5BE9B02BA4C}" type="pres">
      <dgm:prSet presAssocID="{913B01A1-68FD-4FCF-A55A-32D4FA77DDBD}" presName="vert2" presStyleCnt="0"/>
      <dgm:spPr/>
    </dgm:pt>
    <dgm:pt modelId="{B1FAB92B-30F6-4AD5-911E-30603CCF5F00}" type="pres">
      <dgm:prSet presAssocID="{913B01A1-68FD-4FCF-A55A-32D4FA77DDBD}" presName="thinLine2b" presStyleLbl="callout" presStyleIdx="5" presStyleCnt="6"/>
      <dgm:spPr/>
    </dgm:pt>
    <dgm:pt modelId="{93E4ED29-1165-4D96-846E-7AE1065A184F}" type="pres">
      <dgm:prSet presAssocID="{913B01A1-68FD-4FCF-A55A-32D4FA77DDBD}" presName="vertSpace2b" presStyleCnt="0"/>
      <dgm:spPr/>
    </dgm:pt>
  </dgm:ptLst>
  <dgm:cxnLst>
    <dgm:cxn modelId="{C7431B0B-48B8-43B1-B7E2-5508F0DDBA3A}" type="presOf" srcId="{977184DE-DD8E-4AEF-B78D-01A79A31CAE9}" destId="{CBE49879-07F5-4381-8336-0BA338C4D719}" srcOrd="0" destOrd="0" presId="urn:microsoft.com/office/officeart/2008/layout/LinedList"/>
    <dgm:cxn modelId="{44395C20-61DA-4962-A011-3F41C596CF86}" srcId="{977184DE-DD8E-4AEF-B78D-01A79A31CAE9}" destId="{913B01A1-68FD-4FCF-A55A-32D4FA77DDBD}" srcOrd="5" destOrd="0" parTransId="{35F6CAE1-9225-401B-B6DA-F0B18646F4F1}" sibTransId="{A06A26F1-C626-4791-9F4E-B7C04A12622B}"/>
    <dgm:cxn modelId="{B0DE3C29-51DC-43A1-9D80-A1F095C7E0AD}" type="presOf" srcId="{BB09EF0F-2496-4AAD-AAEF-3EB7E7F90668}" destId="{5C437EC8-F1B2-4A4D-A1DD-0A15712985EB}" srcOrd="0" destOrd="0" presId="urn:microsoft.com/office/officeart/2008/layout/LinedList"/>
    <dgm:cxn modelId="{BC8ED34C-3D91-403F-99C8-C4D64D9E6651}" type="presOf" srcId="{BB10A764-5B30-4C4C-92B1-FD70249F8EBA}" destId="{80DA842A-41FC-431B-A21C-0E8607CC0895}" srcOrd="0" destOrd="0" presId="urn:microsoft.com/office/officeart/2008/layout/LinedList"/>
    <dgm:cxn modelId="{0A2CBA4D-03AE-4931-BC14-504F204EDDE4}" type="presOf" srcId="{913B01A1-68FD-4FCF-A55A-32D4FA77DDBD}" destId="{B5EDD84E-A97F-47B4-B353-E080EDF09C47}" srcOrd="0" destOrd="0" presId="urn:microsoft.com/office/officeart/2008/layout/LinedList"/>
    <dgm:cxn modelId="{FEF1797B-3296-49C3-9787-F0372A6C49C1}" type="presOf" srcId="{274EE62B-ACB6-447C-8B16-E9DA4C3419BC}" destId="{5CEEDF22-3A68-449A-B7EA-B1767E76F9F8}" srcOrd="0" destOrd="0" presId="urn:microsoft.com/office/officeart/2008/layout/LinedList"/>
    <dgm:cxn modelId="{3F650480-BED9-42F3-A277-D360D820CF8B}" srcId="{977184DE-DD8E-4AEF-B78D-01A79A31CAE9}" destId="{A8C2E63E-E24E-4B0F-8786-C0FD459B0217}" srcOrd="3" destOrd="0" parTransId="{0864EFA2-1728-43D8-868F-A71FFC031401}" sibTransId="{EDD1EF57-11EC-43A6-9BC0-290D168F167C}"/>
    <dgm:cxn modelId="{F60641A2-0DC7-460A-BFB7-3B68BB7CBFF4}" type="presOf" srcId="{A8C2E63E-E24E-4B0F-8786-C0FD459B0217}" destId="{CEDFA45F-62CC-4A90-846C-4F37837DBB3E}" srcOrd="0" destOrd="0" presId="urn:microsoft.com/office/officeart/2008/layout/LinedList"/>
    <dgm:cxn modelId="{1E2A84A2-C022-4B3B-ABF1-0E42B62905DC}" srcId="{F7A58241-FA1D-4C1F-800B-DE046F259008}" destId="{977184DE-DD8E-4AEF-B78D-01A79A31CAE9}" srcOrd="0" destOrd="0" parTransId="{172232E2-6D60-4E01-A4BA-B9B1F57B8DD9}" sibTransId="{A0AD277A-1D38-4899-BDFE-641C7F7E7DB7}"/>
    <dgm:cxn modelId="{A98589B3-C044-4AE1-B61F-D9E29E8B7C5C}" srcId="{977184DE-DD8E-4AEF-B78D-01A79A31CAE9}" destId="{BB09EF0F-2496-4AAD-AAEF-3EB7E7F90668}" srcOrd="0" destOrd="0" parTransId="{21E3E3A8-B7F6-406C-BDDC-ED6F55064D3F}" sibTransId="{A3F7332D-7F4D-4687-9DA3-120A691F9830}"/>
    <dgm:cxn modelId="{1A78A6C5-CC2E-4832-A3F9-A17FE1D3A94E}" type="presOf" srcId="{809BDFE5-8867-414A-8165-90A631A919AF}" destId="{13FB745F-E86A-42ED-80EE-C35D6B939632}" srcOrd="0" destOrd="0" presId="urn:microsoft.com/office/officeart/2008/layout/LinedList"/>
    <dgm:cxn modelId="{D3A819D0-7147-44C6-9D89-49561A9C974A}" srcId="{977184DE-DD8E-4AEF-B78D-01A79A31CAE9}" destId="{809BDFE5-8867-414A-8165-90A631A919AF}" srcOrd="4" destOrd="0" parTransId="{CBC7495C-012B-4C17-9CC3-9ECFC6548D77}" sibTransId="{7DE15A64-6436-4C16-BC44-B2B44F7800F7}"/>
    <dgm:cxn modelId="{977182D3-FD96-4753-9A92-E9FB7EBF8E8D}" type="presOf" srcId="{F7A58241-FA1D-4C1F-800B-DE046F259008}" destId="{1C5A5E34-1296-4786-8812-F4B98343A30B}" srcOrd="0" destOrd="0" presId="urn:microsoft.com/office/officeart/2008/layout/LinedList"/>
    <dgm:cxn modelId="{FFD609DA-781A-4D46-84DD-2728FA655F61}" srcId="{977184DE-DD8E-4AEF-B78D-01A79A31CAE9}" destId="{274EE62B-ACB6-447C-8B16-E9DA4C3419BC}" srcOrd="1" destOrd="0" parTransId="{27EA7025-13ED-4595-8208-A1CA9EBD8218}" sibTransId="{6EA4169D-0480-496E-9F16-B2202599DB8A}"/>
    <dgm:cxn modelId="{9B7258E7-3991-4837-BF6D-A80C44678266}" srcId="{977184DE-DD8E-4AEF-B78D-01A79A31CAE9}" destId="{BB10A764-5B30-4C4C-92B1-FD70249F8EBA}" srcOrd="2" destOrd="0" parTransId="{F757FD5B-2B98-469D-93E8-DB2F76EFD2F7}" sibTransId="{30172D7B-4BF5-4866-A656-4336FF966C9A}"/>
    <dgm:cxn modelId="{E86E2B3C-7E81-4C00-8A52-81CA8531F7A9}" type="presParOf" srcId="{1C5A5E34-1296-4786-8812-F4B98343A30B}" destId="{B89526E4-A1C6-4ECD-97E2-9BC9E41EDA61}" srcOrd="0" destOrd="0" presId="urn:microsoft.com/office/officeart/2008/layout/LinedList"/>
    <dgm:cxn modelId="{DA6BE9EC-A6B0-4939-885B-4CC3406CC936}" type="presParOf" srcId="{1C5A5E34-1296-4786-8812-F4B98343A30B}" destId="{D72FB4F3-FAD4-4694-A62D-6BBC437A3CF9}" srcOrd="1" destOrd="0" presId="urn:microsoft.com/office/officeart/2008/layout/LinedList"/>
    <dgm:cxn modelId="{D78BF9DE-1AE0-4B3F-87FB-5912FB04FDD4}" type="presParOf" srcId="{D72FB4F3-FAD4-4694-A62D-6BBC437A3CF9}" destId="{CBE49879-07F5-4381-8336-0BA338C4D719}" srcOrd="0" destOrd="0" presId="urn:microsoft.com/office/officeart/2008/layout/LinedList"/>
    <dgm:cxn modelId="{4C826D3A-FE29-45F3-AAA3-407F6F06133D}" type="presParOf" srcId="{D72FB4F3-FAD4-4694-A62D-6BBC437A3CF9}" destId="{B08B8F25-5C48-4840-BA5E-D4188B925626}" srcOrd="1" destOrd="0" presId="urn:microsoft.com/office/officeart/2008/layout/LinedList"/>
    <dgm:cxn modelId="{E0AF4CFC-11F5-49B5-9541-A27272ECBA21}" type="presParOf" srcId="{B08B8F25-5C48-4840-BA5E-D4188B925626}" destId="{CAD1D72F-F529-403E-8F63-355073659CA5}" srcOrd="0" destOrd="0" presId="urn:microsoft.com/office/officeart/2008/layout/LinedList"/>
    <dgm:cxn modelId="{6A1601E0-CCF6-410E-B95A-85D16F0E7D51}" type="presParOf" srcId="{B08B8F25-5C48-4840-BA5E-D4188B925626}" destId="{D97377FC-7150-4FC6-98EC-D27CD76B3EA5}" srcOrd="1" destOrd="0" presId="urn:microsoft.com/office/officeart/2008/layout/LinedList"/>
    <dgm:cxn modelId="{AC274060-0558-4442-B1AE-E17CF9A4F112}" type="presParOf" srcId="{D97377FC-7150-4FC6-98EC-D27CD76B3EA5}" destId="{8873C4F8-3A8B-42AD-BC01-22A0F70336FA}" srcOrd="0" destOrd="0" presId="urn:microsoft.com/office/officeart/2008/layout/LinedList"/>
    <dgm:cxn modelId="{6133AD15-AA59-4FB9-8576-2535D3B07ACB}" type="presParOf" srcId="{D97377FC-7150-4FC6-98EC-D27CD76B3EA5}" destId="{5C437EC8-F1B2-4A4D-A1DD-0A15712985EB}" srcOrd="1" destOrd="0" presId="urn:microsoft.com/office/officeart/2008/layout/LinedList"/>
    <dgm:cxn modelId="{BBB5FE5D-301D-4E86-BB43-D4984CECB31F}" type="presParOf" srcId="{D97377FC-7150-4FC6-98EC-D27CD76B3EA5}" destId="{5F747626-90D6-4680-A8E9-263136B91084}" srcOrd="2" destOrd="0" presId="urn:microsoft.com/office/officeart/2008/layout/LinedList"/>
    <dgm:cxn modelId="{0CEDCF98-0A73-49D8-A7D4-AFC536169DA9}" type="presParOf" srcId="{B08B8F25-5C48-4840-BA5E-D4188B925626}" destId="{BB333B26-2F33-48D9-B485-060CFA06FF69}" srcOrd="2" destOrd="0" presId="urn:microsoft.com/office/officeart/2008/layout/LinedList"/>
    <dgm:cxn modelId="{494F9773-9392-44B4-AC86-8B21B43FCE6B}" type="presParOf" srcId="{B08B8F25-5C48-4840-BA5E-D4188B925626}" destId="{0E9805C3-748C-4BEF-9917-37124F2DC843}" srcOrd="3" destOrd="0" presId="urn:microsoft.com/office/officeart/2008/layout/LinedList"/>
    <dgm:cxn modelId="{FE75ECD7-E287-4BB8-AB6C-5C1AAC33D7C6}" type="presParOf" srcId="{B08B8F25-5C48-4840-BA5E-D4188B925626}" destId="{BEF6820D-0FD9-4DFF-A059-6CA4C7F41CD5}" srcOrd="4" destOrd="0" presId="urn:microsoft.com/office/officeart/2008/layout/LinedList"/>
    <dgm:cxn modelId="{F2829B31-70C0-45FB-9EE8-DAF3958EB39D}" type="presParOf" srcId="{BEF6820D-0FD9-4DFF-A059-6CA4C7F41CD5}" destId="{35874721-426B-4B37-9F95-4B4F16EB8BDD}" srcOrd="0" destOrd="0" presId="urn:microsoft.com/office/officeart/2008/layout/LinedList"/>
    <dgm:cxn modelId="{BF276B60-300C-4526-B334-CB2CE3D9328C}" type="presParOf" srcId="{BEF6820D-0FD9-4DFF-A059-6CA4C7F41CD5}" destId="{5CEEDF22-3A68-449A-B7EA-B1767E76F9F8}" srcOrd="1" destOrd="0" presId="urn:microsoft.com/office/officeart/2008/layout/LinedList"/>
    <dgm:cxn modelId="{4EBD5215-CB13-4805-80DF-9FF9FD3EFCE6}" type="presParOf" srcId="{BEF6820D-0FD9-4DFF-A059-6CA4C7F41CD5}" destId="{0206B40D-670E-4420-9A4D-1A4ABCC12DA0}" srcOrd="2" destOrd="0" presId="urn:microsoft.com/office/officeart/2008/layout/LinedList"/>
    <dgm:cxn modelId="{9E1B8841-80E9-48BD-B993-1AB64C8A860F}" type="presParOf" srcId="{B08B8F25-5C48-4840-BA5E-D4188B925626}" destId="{84FAECD1-22D5-4806-8776-91880554BDC5}" srcOrd="5" destOrd="0" presId="urn:microsoft.com/office/officeart/2008/layout/LinedList"/>
    <dgm:cxn modelId="{64455B56-F48B-407D-86D9-50FC400BC229}" type="presParOf" srcId="{B08B8F25-5C48-4840-BA5E-D4188B925626}" destId="{C712326F-463C-4B1D-8721-C21B72C04FCC}" srcOrd="6" destOrd="0" presId="urn:microsoft.com/office/officeart/2008/layout/LinedList"/>
    <dgm:cxn modelId="{19FB4D70-D0F5-46AC-A19C-7C4788E27201}" type="presParOf" srcId="{B08B8F25-5C48-4840-BA5E-D4188B925626}" destId="{DA8DC05D-2B7D-420F-A037-B92DA3F31CE9}" srcOrd="7" destOrd="0" presId="urn:microsoft.com/office/officeart/2008/layout/LinedList"/>
    <dgm:cxn modelId="{CDC20B6C-E43F-4A03-88F3-CA1C27588636}" type="presParOf" srcId="{DA8DC05D-2B7D-420F-A037-B92DA3F31CE9}" destId="{A61777E4-E7A8-478D-9E5F-52E35CE357BC}" srcOrd="0" destOrd="0" presId="urn:microsoft.com/office/officeart/2008/layout/LinedList"/>
    <dgm:cxn modelId="{A6003889-BAFD-451A-90E2-BB7A8661CDDB}" type="presParOf" srcId="{DA8DC05D-2B7D-420F-A037-B92DA3F31CE9}" destId="{80DA842A-41FC-431B-A21C-0E8607CC0895}" srcOrd="1" destOrd="0" presId="urn:microsoft.com/office/officeart/2008/layout/LinedList"/>
    <dgm:cxn modelId="{28E75011-F888-432E-A03C-0EE7B122682D}" type="presParOf" srcId="{DA8DC05D-2B7D-420F-A037-B92DA3F31CE9}" destId="{AF5BBA91-E5E9-4CDA-9E70-E8C571D6F77F}" srcOrd="2" destOrd="0" presId="urn:microsoft.com/office/officeart/2008/layout/LinedList"/>
    <dgm:cxn modelId="{1CDB2457-DC0B-4176-A6A6-CDC265B9CAFB}" type="presParOf" srcId="{B08B8F25-5C48-4840-BA5E-D4188B925626}" destId="{3C192ABC-020C-4497-8943-685A4474D7AF}" srcOrd="8" destOrd="0" presId="urn:microsoft.com/office/officeart/2008/layout/LinedList"/>
    <dgm:cxn modelId="{27312D75-2DFB-4FC4-BA86-1E2ABCA6B50F}" type="presParOf" srcId="{B08B8F25-5C48-4840-BA5E-D4188B925626}" destId="{24B1AAD3-1D10-4009-AEFC-E4D425E41A64}" srcOrd="9" destOrd="0" presId="urn:microsoft.com/office/officeart/2008/layout/LinedList"/>
    <dgm:cxn modelId="{14F79BB7-E44C-4D30-9141-28FE80788AA0}" type="presParOf" srcId="{B08B8F25-5C48-4840-BA5E-D4188B925626}" destId="{1B8AF245-0D32-44D9-A456-9F7EE1B5B439}" srcOrd="10" destOrd="0" presId="urn:microsoft.com/office/officeart/2008/layout/LinedList"/>
    <dgm:cxn modelId="{2ADBF87C-E308-4679-A683-2AED71BC1324}" type="presParOf" srcId="{1B8AF245-0D32-44D9-A456-9F7EE1B5B439}" destId="{CAE42B9E-BE7B-4C30-9954-A17E68233701}" srcOrd="0" destOrd="0" presId="urn:microsoft.com/office/officeart/2008/layout/LinedList"/>
    <dgm:cxn modelId="{55ADE39F-FB58-41E9-A732-236D4BD9779D}" type="presParOf" srcId="{1B8AF245-0D32-44D9-A456-9F7EE1B5B439}" destId="{CEDFA45F-62CC-4A90-846C-4F37837DBB3E}" srcOrd="1" destOrd="0" presId="urn:microsoft.com/office/officeart/2008/layout/LinedList"/>
    <dgm:cxn modelId="{849072E7-FF42-4A28-801F-DB60CD928CF1}" type="presParOf" srcId="{1B8AF245-0D32-44D9-A456-9F7EE1B5B439}" destId="{5CFB5FCF-368A-441B-B12C-C151EC89E805}" srcOrd="2" destOrd="0" presId="urn:microsoft.com/office/officeart/2008/layout/LinedList"/>
    <dgm:cxn modelId="{D2893BFE-D75D-40B6-B8E0-9F8E916AEC73}" type="presParOf" srcId="{B08B8F25-5C48-4840-BA5E-D4188B925626}" destId="{5020F467-B52D-4718-B56C-77A6BC1DFB1F}" srcOrd="11" destOrd="0" presId="urn:microsoft.com/office/officeart/2008/layout/LinedList"/>
    <dgm:cxn modelId="{2991D300-B259-44E3-A9C1-8A46136E6487}" type="presParOf" srcId="{B08B8F25-5C48-4840-BA5E-D4188B925626}" destId="{35B7A9A8-3883-4ED4-8BE1-05E31D714970}" srcOrd="12" destOrd="0" presId="urn:microsoft.com/office/officeart/2008/layout/LinedList"/>
    <dgm:cxn modelId="{4AF631A8-86FF-4224-A37D-3E3284B46D41}" type="presParOf" srcId="{B08B8F25-5C48-4840-BA5E-D4188B925626}" destId="{29F4B083-A62B-431E-B8C9-DD7AC4CF358C}" srcOrd="13" destOrd="0" presId="urn:microsoft.com/office/officeart/2008/layout/LinedList"/>
    <dgm:cxn modelId="{62746888-A687-40B1-B041-A2D3722CD5DE}" type="presParOf" srcId="{29F4B083-A62B-431E-B8C9-DD7AC4CF358C}" destId="{EA7767D1-AFC0-47CC-A69F-75EFDC40A588}" srcOrd="0" destOrd="0" presId="urn:microsoft.com/office/officeart/2008/layout/LinedList"/>
    <dgm:cxn modelId="{BA8BA5BA-E8A4-48F4-ABC8-283E99AB1F81}" type="presParOf" srcId="{29F4B083-A62B-431E-B8C9-DD7AC4CF358C}" destId="{13FB745F-E86A-42ED-80EE-C35D6B939632}" srcOrd="1" destOrd="0" presId="urn:microsoft.com/office/officeart/2008/layout/LinedList"/>
    <dgm:cxn modelId="{FA3BB08D-3EEC-4F82-90A6-169A33253B88}" type="presParOf" srcId="{29F4B083-A62B-431E-B8C9-DD7AC4CF358C}" destId="{F33D7C2E-714B-44A0-9200-AC959BE6DAD6}" srcOrd="2" destOrd="0" presId="urn:microsoft.com/office/officeart/2008/layout/LinedList"/>
    <dgm:cxn modelId="{745FC28D-9D3F-44DC-B0CE-BD60691C08CF}" type="presParOf" srcId="{B08B8F25-5C48-4840-BA5E-D4188B925626}" destId="{F4C2A49F-FB11-4C4D-BBA5-D0E59749F5C7}" srcOrd="14" destOrd="0" presId="urn:microsoft.com/office/officeart/2008/layout/LinedList"/>
    <dgm:cxn modelId="{B00CC917-A3B0-41D2-A83E-D168F53D1D81}" type="presParOf" srcId="{B08B8F25-5C48-4840-BA5E-D4188B925626}" destId="{FB5B25B6-2D7E-4D4F-A632-A015FBD10451}" srcOrd="15" destOrd="0" presId="urn:microsoft.com/office/officeart/2008/layout/LinedList"/>
    <dgm:cxn modelId="{70777DAA-ABE5-4B94-90E5-3B0A0FA6C943}" type="presParOf" srcId="{B08B8F25-5C48-4840-BA5E-D4188B925626}" destId="{076BABE0-3011-4D18-95B6-799B720FB6C0}" srcOrd="16" destOrd="0" presId="urn:microsoft.com/office/officeart/2008/layout/LinedList"/>
    <dgm:cxn modelId="{2568791C-BF95-4FF6-BA51-97C65CD7CAA6}" type="presParOf" srcId="{076BABE0-3011-4D18-95B6-799B720FB6C0}" destId="{BD9D4A04-F3C1-425F-8441-CECDBF434AAD}" srcOrd="0" destOrd="0" presId="urn:microsoft.com/office/officeart/2008/layout/LinedList"/>
    <dgm:cxn modelId="{E50656F2-4451-4E1B-BD5C-10728C5CDEAC}" type="presParOf" srcId="{076BABE0-3011-4D18-95B6-799B720FB6C0}" destId="{B5EDD84E-A97F-47B4-B353-E080EDF09C47}" srcOrd="1" destOrd="0" presId="urn:microsoft.com/office/officeart/2008/layout/LinedList"/>
    <dgm:cxn modelId="{8F5C68CB-0FA6-4646-BB02-2656BA457C99}" type="presParOf" srcId="{076BABE0-3011-4D18-95B6-799B720FB6C0}" destId="{AF4F6B42-1B54-487D-A2D2-D5BE9B02BA4C}" srcOrd="2" destOrd="0" presId="urn:microsoft.com/office/officeart/2008/layout/LinedList"/>
    <dgm:cxn modelId="{1A35C6FA-003F-4227-9418-E057A4235666}" type="presParOf" srcId="{B08B8F25-5C48-4840-BA5E-D4188B925626}" destId="{B1FAB92B-30F6-4AD5-911E-30603CCF5F00}" srcOrd="17" destOrd="0" presId="urn:microsoft.com/office/officeart/2008/layout/LinedList"/>
    <dgm:cxn modelId="{97F81D6E-3EED-4358-AC9D-F25680F72609}" type="presParOf" srcId="{B08B8F25-5C48-4840-BA5E-D4188B925626}" destId="{93E4ED29-1165-4D96-846E-7AE1065A184F}"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6741211-DFF8-46FC-A6CD-A84084F046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3EBFCD17-7CC0-48F8-8F3C-1DFB9589497B}">
      <dgm:prSet phldrT="[Texto]" custT="1"/>
      <dgm:spPr/>
      <dgm:t>
        <a:bodyPr/>
        <a:lstStyle/>
        <a:p>
          <a:r>
            <a:rPr lang="es-MX" sz="2000" b="1" dirty="0"/>
            <a:t>Cada área o unidad administrativa debe contar con un Archivo de Trámite </a:t>
          </a:r>
          <a:endParaRPr lang="es-ES" sz="2000" b="1" dirty="0"/>
        </a:p>
      </dgm:t>
    </dgm:pt>
    <dgm:pt modelId="{EB5A13CF-7347-467D-8771-6DFDCC604E4F}" type="sibTrans" cxnId="{BB5E8113-F35A-4601-A027-F140ED7D1ECD}">
      <dgm:prSet/>
      <dgm:spPr/>
      <dgm:t>
        <a:bodyPr/>
        <a:lstStyle/>
        <a:p>
          <a:endParaRPr lang="es-ES"/>
        </a:p>
      </dgm:t>
    </dgm:pt>
    <dgm:pt modelId="{42AB2546-F177-4F59-B54A-BA54C2768913}" type="parTrans" cxnId="{BB5E8113-F35A-4601-A027-F140ED7D1ECD}">
      <dgm:prSet/>
      <dgm:spPr/>
      <dgm:t>
        <a:bodyPr/>
        <a:lstStyle/>
        <a:p>
          <a:endParaRPr lang="es-ES"/>
        </a:p>
      </dgm:t>
    </dgm:pt>
    <dgm:pt modelId="{78A47A82-E550-4608-9223-C87AEDD7363B}" type="pres">
      <dgm:prSet presAssocID="{96741211-DFF8-46FC-A6CD-A84084F046EE}" presName="Name0" presStyleCnt="0">
        <dgm:presLayoutVars>
          <dgm:dir/>
          <dgm:resizeHandles val="exact"/>
        </dgm:presLayoutVars>
      </dgm:prSet>
      <dgm:spPr/>
    </dgm:pt>
    <dgm:pt modelId="{891EC45C-FA5C-410F-AA03-0213E990164D}" type="pres">
      <dgm:prSet presAssocID="{3EBFCD17-7CC0-48F8-8F3C-1DFB9589497B}" presName="node" presStyleLbl="node1" presStyleIdx="0" presStyleCnt="1" custScaleX="67377" custScaleY="82391" custLinFactNeighborX="-3052" custLinFactNeighborY="-2833">
        <dgm:presLayoutVars>
          <dgm:bulletEnabled val="1"/>
        </dgm:presLayoutVars>
      </dgm:prSet>
      <dgm:spPr/>
    </dgm:pt>
  </dgm:ptLst>
  <dgm:cxnLst>
    <dgm:cxn modelId="{51F5FE01-C409-4BD8-8F1B-15F05206828A}" type="presOf" srcId="{3EBFCD17-7CC0-48F8-8F3C-1DFB9589497B}" destId="{891EC45C-FA5C-410F-AA03-0213E990164D}" srcOrd="0" destOrd="0" presId="urn:microsoft.com/office/officeart/2005/8/layout/hList6"/>
    <dgm:cxn modelId="{BB5E8113-F35A-4601-A027-F140ED7D1ECD}" srcId="{96741211-DFF8-46FC-A6CD-A84084F046EE}" destId="{3EBFCD17-7CC0-48F8-8F3C-1DFB9589497B}" srcOrd="0" destOrd="0" parTransId="{42AB2546-F177-4F59-B54A-BA54C2768913}" sibTransId="{EB5A13CF-7347-467D-8771-6DFDCC604E4F}"/>
    <dgm:cxn modelId="{99877F7D-5F7E-4A9D-A0E7-FB2BEF43E9D8}" type="presOf" srcId="{96741211-DFF8-46FC-A6CD-A84084F046EE}" destId="{78A47A82-E550-4608-9223-C87AEDD7363B}" srcOrd="0" destOrd="0" presId="urn:microsoft.com/office/officeart/2005/8/layout/hList6"/>
    <dgm:cxn modelId="{D4188159-9F39-4621-A3EC-C5F9491F4721}" type="presParOf" srcId="{78A47A82-E550-4608-9223-C87AEDD7363B}" destId="{891EC45C-FA5C-410F-AA03-0213E990164D}"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741211-DFF8-46FC-A6CD-A84084F046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3EBFCD17-7CC0-48F8-8F3C-1DFB9589497B}">
      <dgm:prSet phldrT="[Texto]" custT="1"/>
      <dgm:spPr>
        <a:solidFill>
          <a:srgbClr val="CC99FF"/>
        </a:solidFill>
      </dgm:spPr>
      <dgm:t>
        <a:bodyPr/>
        <a:lstStyle/>
        <a:p>
          <a:r>
            <a:rPr lang="es-MX" sz="2000" b="1" dirty="0"/>
            <a:t>Cada sujeto obligado debe contar con un Archivo de Concentración</a:t>
          </a:r>
          <a:endParaRPr lang="es-ES" sz="2000" b="1" dirty="0"/>
        </a:p>
      </dgm:t>
    </dgm:pt>
    <dgm:pt modelId="{EB5A13CF-7347-467D-8771-6DFDCC604E4F}" type="sibTrans" cxnId="{BB5E8113-F35A-4601-A027-F140ED7D1ECD}">
      <dgm:prSet/>
      <dgm:spPr/>
      <dgm:t>
        <a:bodyPr/>
        <a:lstStyle/>
        <a:p>
          <a:endParaRPr lang="es-ES" sz="2000"/>
        </a:p>
      </dgm:t>
    </dgm:pt>
    <dgm:pt modelId="{42AB2546-F177-4F59-B54A-BA54C2768913}" type="parTrans" cxnId="{BB5E8113-F35A-4601-A027-F140ED7D1ECD}">
      <dgm:prSet/>
      <dgm:spPr/>
      <dgm:t>
        <a:bodyPr/>
        <a:lstStyle/>
        <a:p>
          <a:endParaRPr lang="es-ES" sz="2000"/>
        </a:p>
      </dgm:t>
    </dgm:pt>
    <dgm:pt modelId="{78A47A82-E550-4608-9223-C87AEDD7363B}" type="pres">
      <dgm:prSet presAssocID="{96741211-DFF8-46FC-A6CD-A84084F046EE}" presName="Name0" presStyleCnt="0">
        <dgm:presLayoutVars>
          <dgm:dir/>
          <dgm:resizeHandles val="exact"/>
        </dgm:presLayoutVars>
      </dgm:prSet>
      <dgm:spPr/>
    </dgm:pt>
    <dgm:pt modelId="{891EC45C-FA5C-410F-AA03-0213E990164D}" type="pres">
      <dgm:prSet presAssocID="{3EBFCD17-7CC0-48F8-8F3C-1DFB9589497B}" presName="node" presStyleLbl="node1" presStyleIdx="0" presStyleCnt="1" custScaleX="67377" custScaleY="82391" custLinFactNeighborX="4424" custLinFactNeighborY="-1373">
        <dgm:presLayoutVars>
          <dgm:bulletEnabled val="1"/>
        </dgm:presLayoutVars>
      </dgm:prSet>
      <dgm:spPr/>
    </dgm:pt>
  </dgm:ptLst>
  <dgm:cxnLst>
    <dgm:cxn modelId="{51F5FE01-C409-4BD8-8F1B-15F05206828A}" type="presOf" srcId="{3EBFCD17-7CC0-48F8-8F3C-1DFB9589497B}" destId="{891EC45C-FA5C-410F-AA03-0213E990164D}" srcOrd="0" destOrd="0" presId="urn:microsoft.com/office/officeart/2005/8/layout/hList6"/>
    <dgm:cxn modelId="{BB5E8113-F35A-4601-A027-F140ED7D1ECD}" srcId="{96741211-DFF8-46FC-A6CD-A84084F046EE}" destId="{3EBFCD17-7CC0-48F8-8F3C-1DFB9589497B}" srcOrd="0" destOrd="0" parTransId="{42AB2546-F177-4F59-B54A-BA54C2768913}" sibTransId="{EB5A13CF-7347-467D-8771-6DFDCC604E4F}"/>
    <dgm:cxn modelId="{99877F7D-5F7E-4A9D-A0E7-FB2BEF43E9D8}" type="presOf" srcId="{96741211-DFF8-46FC-A6CD-A84084F046EE}" destId="{78A47A82-E550-4608-9223-C87AEDD7363B}" srcOrd="0" destOrd="0" presId="urn:microsoft.com/office/officeart/2005/8/layout/hList6"/>
    <dgm:cxn modelId="{D4188159-9F39-4621-A3EC-C5F9491F4721}" type="presParOf" srcId="{78A47A82-E550-4608-9223-C87AEDD7363B}" destId="{891EC45C-FA5C-410F-AA03-0213E990164D}"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1C12E-987E-4189-B567-B1A237655A17}">
      <dsp:nvSpPr>
        <dsp:cNvPr id="0" name=""/>
        <dsp:cNvSpPr/>
      </dsp:nvSpPr>
      <dsp:spPr>
        <a:xfrm>
          <a:off x="3122" y="645246"/>
          <a:ext cx="2476962" cy="1486177"/>
        </a:xfrm>
        <a:prstGeom prst="rect">
          <a:avLst/>
        </a:prstGeom>
        <a:solidFill>
          <a:srgbClr val="66003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Administrar, organizar y conservar de manera homogénea los documentos de archivo</a:t>
          </a:r>
        </a:p>
      </dsp:txBody>
      <dsp:txXfrm>
        <a:off x="3122" y="645246"/>
        <a:ext cx="2476962" cy="1486177"/>
      </dsp:txXfrm>
    </dsp:sp>
    <dsp:sp modelId="{A71D82DD-08BE-4208-92F8-E22351BE1212}">
      <dsp:nvSpPr>
        <dsp:cNvPr id="0" name=""/>
        <dsp:cNvSpPr/>
      </dsp:nvSpPr>
      <dsp:spPr>
        <a:xfrm>
          <a:off x="2727781" y="645246"/>
          <a:ext cx="2476962" cy="1486177"/>
        </a:xfrm>
        <a:prstGeom prst="rect">
          <a:avLst/>
        </a:prstGeom>
        <a:solidFill>
          <a:srgbClr val="8A0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Establecer el Sistema Institucional de Archivos</a:t>
          </a:r>
        </a:p>
      </dsp:txBody>
      <dsp:txXfrm>
        <a:off x="2727781" y="645246"/>
        <a:ext cx="2476962" cy="1486177"/>
      </dsp:txXfrm>
    </dsp:sp>
    <dsp:sp modelId="{87CF4615-9596-4DE9-9319-7B999AC3FAC9}">
      <dsp:nvSpPr>
        <dsp:cNvPr id="0" name=""/>
        <dsp:cNvSpPr/>
      </dsp:nvSpPr>
      <dsp:spPr>
        <a:xfrm>
          <a:off x="5452440" y="645246"/>
          <a:ext cx="2476962" cy="1486177"/>
        </a:xfrm>
        <a:prstGeom prst="rect">
          <a:avLst/>
        </a:prstGeom>
        <a:solidFill>
          <a:srgbClr val="96004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Inscribir a sus archivos en el Registro Nacional</a:t>
          </a:r>
        </a:p>
      </dsp:txBody>
      <dsp:txXfrm>
        <a:off x="5452440" y="645246"/>
        <a:ext cx="2476962" cy="1486177"/>
      </dsp:txXfrm>
    </dsp:sp>
    <dsp:sp modelId="{1AB413CE-398E-42D5-890E-E145263CD180}">
      <dsp:nvSpPr>
        <dsp:cNvPr id="0" name=""/>
        <dsp:cNvSpPr/>
      </dsp:nvSpPr>
      <dsp:spPr>
        <a:xfrm>
          <a:off x="8177099" y="645246"/>
          <a:ext cx="2476962" cy="1486177"/>
        </a:xfrm>
        <a:prstGeom prst="rect">
          <a:avLst/>
        </a:prstGeom>
        <a:solidFill>
          <a:srgbClr val="A4005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Conformar un Grupo Interdisciplinario para apoyar en la valoración documental</a:t>
          </a:r>
        </a:p>
      </dsp:txBody>
      <dsp:txXfrm>
        <a:off x="8177099" y="645246"/>
        <a:ext cx="2476962" cy="1486177"/>
      </dsp:txXfrm>
    </dsp:sp>
    <dsp:sp modelId="{69FF516A-9F04-4655-8A5E-32849D766DD1}">
      <dsp:nvSpPr>
        <dsp:cNvPr id="0" name=""/>
        <dsp:cNvSpPr/>
      </dsp:nvSpPr>
      <dsp:spPr>
        <a:xfrm>
          <a:off x="0" y="2388349"/>
          <a:ext cx="2476962" cy="1486177"/>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Destinar espacios, equipos e infraestructura para el funcionamiento de los archivos</a:t>
          </a:r>
        </a:p>
      </dsp:txBody>
      <dsp:txXfrm>
        <a:off x="0" y="2388349"/>
        <a:ext cx="2476962" cy="1486177"/>
      </dsp:txXfrm>
    </dsp:sp>
    <dsp:sp modelId="{45250071-7D7B-4DD5-A4C9-BBC4CE6711FA}">
      <dsp:nvSpPr>
        <dsp:cNvPr id="0" name=""/>
        <dsp:cNvSpPr/>
      </dsp:nvSpPr>
      <dsp:spPr>
        <a:xfrm>
          <a:off x="2727781" y="2379120"/>
          <a:ext cx="2476962" cy="1486177"/>
        </a:xfrm>
        <a:prstGeom prst="rect">
          <a:avLst/>
        </a:prstGeom>
        <a:solidFill>
          <a:srgbClr val="19578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Elaborar un Programa Anual en Materia Archivística</a:t>
          </a:r>
        </a:p>
      </dsp:txBody>
      <dsp:txXfrm>
        <a:off x="2727781" y="2379120"/>
        <a:ext cx="2476962" cy="1486177"/>
      </dsp:txXfrm>
    </dsp:sp>
    <dsp:sp modelId="{A5E1C620-8DAF-4AC4-B40F-A1F492D5328F}">
      <dsp:nvSpPr>
        <dsp:cNvPr id="0" name=""/>
        <dsp:cNvSpPr/>
      </dsp:nvSpPr>
      <dsp:spPr>
        <a:xfrm>
          <a:off x="5452440" y="2379120"/>
          <a:ext cx="2476962" cy="1486177"/>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Contar con instrumentos de control y consulta archivística, la guía de archivo y los índices de expedientes reservados</a:t>
          </a:r>
        </a:p>
        <a:p>
          <a:pPr marL="0" lvl="0" indent="0" algn="ctr" defTabSz="711200">
            <a:lnSpc>
              <a:spcPct val="90000"/>
            </a:lnSpc>
            <a:spcBef>
              <a:spcPct val="0"/>
            </a:spcBef>
            <a:spcAft>
              <a:spcPct val="35000"/>
            </a:spcAft>
            <a:buNone/>
          </a:pPr>
          <a:endParaRPr lang="es-ES" sz="1600" b="1" kern="1200" dirty="0"/>
        </a:p>
      </dsp:txBody>
      <dsp:txXfrm>
        <a:off x="5452440" y="2379120"/>
        <a:ext cx="2476962" cy="1486177"/>
      </dsp:txXfrm>
    </dsp:sp>
    <dsp:sp modelId="{C2176EFE-8FD5-489A-B086-933B877AB41E}">
      <dsp:nvSpPr>
        <dsp:cNvPr id="0" name=""/>
        <dsp:cNvSpPr/>
      </dsp:nvSpPr>
      <dsp:spPr>
        <a:xfrm>
          <a:off x="8177099" y="2379120"/>
          <a:ext cx="2476962" cy="1486177"/>
        </a:xfrm>
        <a:prstGeom prst="rect">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Llevar a cabo la capacitación y profesionalización del personal de archivos.</a:t>
          </a:r>
        </a:p>
        <a:p>
          <a:pPr marL="0" lvl="0" indent="0" algn="ctr" defTabSz="800100">
            <a:lnSpc>
              <a:spcPct val="90000"/>
            </a:lnSpc>
            <a:spcBef>
              <a:spcPct val="0"/>
            </a:spcBef>
            <a:spcAft>
              <a:spcPct val="35000"/>
            </a:spcAft>
            <a:buNone/>
          </a:pPr>
          <a:endParaRPr lang="es-ES" sz="1800" b="1" kern="1200" dirty="0"/>
        </a:p>
      </dsp:txBody>
      <dsp:txXfrm>
        <a:off x="8177099" y="2379120"/>
        <a:ext cx="2476962" cy="14861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C45C-FA5C-410F-AA03-0213E990164D}">
      <dsp:nvSpPr>
        <dsp:cNvPr id="0" name=""/>
        <dsp:cNvSpPr/>
      </dsp:nvSpPr>
      <dsp:spPr>
        <a:xfrm rot="16200000">
          <a:off x="-2684" y="1081119"/>
          <a:ext cx="3845627" cy="2377123"/>
        </a:xfrm>
        <a:prstGeom prst="flowChartManualOperati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b="1" kern="1200" dirty="0"/>
            <a:t>Cada sujeto obligado debe contar con un Archivo de Concentración</a:t>
          </a:r>
          <a:endParaRPr lang="es-ES" sz="2000" b="1" kern="1200" dirty="0"/>
        </a:p>
      </dsp:txBody>
      <dsp:txXfrm rot="5400000">
        <a:off x="731568" y="1115992"/>
        <a:ext cx="2377123" cy="23073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4849D-104B-40D3-8BEB-A68997CF9984}">
      <dsp:nvSpPr>
        <dsp:cNvPr id="0" name=""/>
        <dsp:cNvSpPr/>
      </dsp:nvSpPr>
      <dsp:spPr>
        <a:xfrm>
          <a:off x="0" y="2250"/>
          <a:ext cx="931922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142C0-2646-4DA0-9925-0C3F599330CC}">
      <dsp:nvSpPr>
        <dsp:cNvPr id="0" name=""/>
        <dsp:cNvSpPr/>
      </dsp:nvSpPr>
      <dsp:spPr>
        <a:xfrm>
          <a:off x="0" y="2250"/>
          <a:ext cx="1863844" cy="4604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kern="1200" dirty="0">
              <a:latin typeface="+mn-lt"/>
              <a:cs typeface="Arial" panose="020B0604020202020204" pitchFamily="34" charset="0"/>
            </a:rPr>
            <a:t>Funciones</a:t>
          </a:r>
        </a:p>
      </dsp:txBody>
      <dsp:txXfrm>
        <a:off x="0" y="2250"/>
        <a:ext cx="1863844" cy="4604614"/>
      </dsp:txXfrm>
    </dsp:sp>
    <dsp:sp modelId="{152FFE61-4CF0-464E-B50A-68C0F1C0CC86}">
      <dsp:nvSpPr>
        <dsp:cNvPr id="0" name=""/>
        <dsp:cNvSpPr/>
      </dsp:nvSpPr>
      <dsp:spPr>
        <a:xfrm>
          <a:off x="2003632" y="21586"/>
          <a:ext cx="7315587" cy="38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latin typeface="+mn-lt"/>
              <a:cs typeface="Arial" panose="020B0604020202020204" pitchFamily="34" charset="0"/>
            </a:rPr>
            <a:t>* Recibir las transferencias secundarias</a:t>
          </a:r>
          <a:endParaRPr lang="es-ES" sz="1800" b="1" kern="1200" dirty="0">
            <a:latin typeface="+mn-lt"/>
            <a:cs typeface="Arial" panose="020B0604020202020204" pitchFamily="34" charset="0"/>
          </a:endParaRPr>
        </a:p>
      </dsp:txBody>
      <dsp:txXfrm>
        <a:off x="2003632" y="21586"/>
        <a:ext cx="7315587" cy="386715"/>
      </dsp:txXfrm>
    </dsp:sp>
    <dsp:sp modelId="{7EE86141-3664-4B1A-888E-7A5A580E7A38}">
      <dsp:nvSpPr>
        <dsp:cNvPr id="0" name=""/>
        <dsp:cNvSpPr/>
      </dsp:nvSpPr>
      <dsp:spPr>
        <a:xfrm>
          <a:off x="1863843" y="408302"/>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70CF13-4CD1-43C4-AA2A-446DD7EBAA46}">
      <dsp:nvSpPr>
        <dsp:cNvPr id="0" name=""/>
        <dsp:cNvSpPr/>
      </dsp:nvSpPr>
      <dsp:spPr>
        <a:xfrm>
          <a:off x="2003632" y="427637"/>
          <a:ext cx="7315587" cy="73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 Organizar y conservar los expedientes en las mejores condiciones,    implementando políticas y estrategias de preservación que permitan conservar los documentos</a:t>
          </a:r>
          <a:endParaRPr lang="es-ES" sz="1800" b="1" kern="1200" dirty="0">
            <a:latin typeface="+mn-lt"/>
            <a:cs typeface="Arial" panose="020B0604020202020204" pitchFamily="34" charset="0"/>
          </a:endParaRPr>
        </a:p>
      </dsp:txBody>
      <dsp:txXfrm>
        <a:off x="2003632" y="427637"/>
        <a:ext cx="7315587" cy="738394"/>
      </dsp:txXfrm>
    </dsp:sp>
    <dsp:sp modelId="{C395FD05-3A6D-4328-BD27-B46ACC8CF62D}">
      <dsp:nvSpPr>
        <dsp:cNvPr id="0" name=""/>
        <dsp:cNvSpPr/>
      </dsp:nvSpPr>
      <dsp:spPr>
        <a:xfrm>
          <a:off x="1863843" y="1166032"/>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0B681-3E66-4D7B-8DF9-8B5E92045424}">
      <dsp:nvSpPr>
        <dsp:cNvPr id="0" name=""/>
        <dsp:cNvSpPr/>
      </dsp:nvSpPr>
      <dsp:spPr>
        <a:xfrm>
          <a:off x="2003632" y="1185368"/>
          <a:ext cx="7315587" cy="590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 Establecer los procedimientos de consulta y b</a:t>
          </a:r>
          <a:r>
            <a:rPr lang="es-MX" sz="1800" b="1" kern="1200" dirty="0"/>
            <a:t>rindar servicios de préstamo y consulta al público</a:t>
          </a:r>
          <a:endParaRPr lang="es-ES" sz="1800" b="1" kern="1200" dirty="0">
            <a:latin typeface="+mn-lt"/>
            <a:cs typeface="Arial" panose="020B0604020202020204" pitchFamily="34" charset="0"/>
          </a:endParaRPr>
        </a:p>
      </dsp:txBody>
      <dsp:txXfrm>
        <a:off x="2003632" y="1185368"/>
        <a:ext cx="7315587" cy="590940"/>
      </dsp:txXfrm>
    </dsp:sp>
    <dsp:sp modelId="{7B07FCF8-ECBD-408E-9E30-7AFE746431C2}">
      <dsp:nvSpPr>
        <dsp:cNvPr id="0" name=""/>
        <dsp:cNvSpPr/>
      </dsp:nvSpPr>
      <dsp:spPr>
        <a:xfrm>
          <a:off x="1863843" y="1776308"/>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D4E3CC-5818-41FC-AFEA-9E12613F98EE}">
      <dsp:nvSpPr>
        <dsp:cNvPr id="0" name=""/>
        <dsp:cNvSpPr/>
      </dsp:nvSpPr>
      <dsp:spPr>
        <a:xfrm>
          <a:off x="2003632" y="1795644"/>
          <a:ext cx="7315587" cy="38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 Difundir el patrimonio documental</a:t>
          </a:r>
          <a:endParaRPr lang="es-ES" sz="1800" b="1" kern="1200" dirty="0">
            <a:latin typeface="+mn-lt"/>
            <a:cs typeface="Arial" panose="020B0604020202020204" pitchFamily="34" charset="0"/>
          </a:endParaRPr>
        </a:p>
      </dsp:txBody>
      <dsp:txXfrm>
        <a:off x="2003632" y="1795644"/>
        <a:ext cx="7315587" cy="386715"/>
      </dsp:txXfrm>
    </dsp:sp>
    <dsp:sp modelId="{4C887ADB-7D1A-4271-9E27-66CB7538B83A}">
      <dsp:nvSpPr>
        <dsp:cNvPr id="0" name=""/>
        <dsp:cNvSpPr/>
      </dsp:nvSpPr>
      <dsp:spPr>
        <a:xfrm>
          <a:off x="1863843" y="2182360"/>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13E65-89D0-417C-85E0-B353C7665551}">
      <dsp:nvSpPr>
        <dsp:cNvPr id="0" name=""/>
        <dsp:cNvSpPr/>
      </dsp:nvSpPr>
      <dsp:spPr>
        <a:xfrm>
          <a:off x="2003632" y="2201696"/>
          <a:ext cx="7315587" cy="38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ES" sz="1800" b="1" kern="1200" dirty="0">
            <a:latin typeface="+mn-lt"/>
            <a:cs typeface="Arial" panose="020B0604020202020204" pitchFamily="34" charset="0"/>
          </a:endParaRPr>
        </a:p>
      </dsp:txBody>
      <dsp:txXfrm>
        <a:off x="2003632" y="2201696"/>
        <a:ext cx="7315587" cy="386715"/>
      </dsp:txXfrm>
    </dsp:sp>
    <dsp:sp modelId="{8F133A42-CF86-4605-A779-5F254107644F}">
      <dsp:nvSpPr>
        <dsp:cNvPr id="0" name=""/>
        <dsp:cNvSpPr/>
      </dsp:nvSpPr>
      <dsp:spPr>
        <a:xfrm>
          <a:off x="1863843" y="2588411"/>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C3D66E-BA65-441B-86CF-95A668529363}">
      <dsp:nvSpPr>
        <dsp:cNvPr id="0" name=""/>
        <dsp:cNvSpPr/>
      </dsp:nvSpPr>
      <dsp:spPr>
        <a:xfrm>
          <a:off x="2003632" y="2173581"/>
          <a:ext cx="7315587" cy="68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latin typeface="+mn-lt"/>
              <a:cs typeface="Arial" panose="020B0604020202020204" pitchFamily="34" charset="0"/>
            </a:rPr>
            <a:t>* Colaborar en la elaboración de los instrumentos de </a:t>
          </a:r>
          <a:r>
            <a:rPr lang="es-ES" sz="1800" b="1" kern="1200" dirty="0">
              <a:latin typeface="+mn-lt"/>
              <a:cs typeface="Arial" panose="020B0604020202020204" pitchFamily="34" charset="0"/>
            </a:rPr>
            <a:t>consulta de documentos históricos</a:t>
          </a:r>
        </a:p>
      </dsp:txBody>
      <dsp:txXfrm>
        <a:off x="2003632" y="2173581"/>
        <a:ext cx="7315587" cy="689328"/>
      </dsp:txXfrm>
    </dsp:sp>
    <dsp:sp modelId="{60787BD6-54C6-479F-AE9C-E8C38FFDA8F1}">
      <dsp:nvSpPr>
        <dsp:cNvPr id="0" name=""/>
        <dsp:cNvSpPr/>
      </dsp:nvSpPr>
      <dsp:spPr>
        <a:xfrm>
          <a:off x="1863843" y="3297076"/>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C4899B-4A27-41BE-A9AB-E87CE7ED40C5}">
      <dsp:nvSpPr>
        <dsp:cNvPr id="0" name=""/>
        <dsp:cNvSpPr/>
      </dsp:nvSpPr>
      <dsp:spPr>
        <a:xfrm>
          <a:off x="2003632" y="3316411"/>
          <a:ext cx="7315587" cy="38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ES" sz="1800" b="1" kern="1200" dirty="0">
            <a:latin typeface="+mn-lt"/>
            <a:cs typeface="Arial" panose="020B0604020202020204" pitchFamily="34" charset="0"/>
          </a:endParaRPr>
        </a:p>
      </dsp:txBody>
      <dsp:txXfrm>
        <a:off x="2003632" y="3316411"/>
        <a:ext cx="7315587" cy="386715"/>
      </dsp:txXfrm>
    </dsp:sp>
    <dsp:sp modelId="{A9654B20-A0A0-4D49-8ADA-74D5C58FDB66}">
      <dsp:nvSpPr>
        <dsp:cNvPr id="0" name=""/>
        <dsp:cNvSpPr/>
      </dsp:nvSpPr>
      <dsp:spPr>
        <a:xfrm>
          <a:off x="1863843" y="3703127"/>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14A5B4-D0D3-43D7-8D61-EAFF8A220B3E}">
      <dsp:nvSpPr>
        <dsp:cNvPr id="0" name=""/>
        <dsp:cNvSpPr/>
      </dsp:nvSpPr>
      <dsp:spPr>
        <a:xfrm>
          <a:off x="2003632" y="2753825"/>
          <a:ext cx="7315587" cy="86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latin typeface="+mn-lt"/>
              <a:cs typeface="Arial" panose="020B0604020202020204" pitchFamily="34" charset="0"/>
            </a:rPr>
            <a:t>* Aplicar los mecanismos y  herramientas tecnológicas para mantenerlos a disposición los expediente</a:t>
          </a:r>
          <a:endParaRPr lang="es-ES" sz="1800" b="1" kern="1200" dirty="0">
            <a:latin typeface="+mn-lt"/>
            <a:cs typeface="Arial" panose="020B0604020202020204" pitchFamily="34" charset="0"/>
          </a:endParaRPr>
        </a:p>
      </dsp:txBody>
      <dsp:txXfrm>
        <a:off x="2003632" y="2753825"/>
        <a:ext cx="7315587" cy="863393"/>
      </dsp:txXfrm>
    </dsp:sp>
    <dsp:sp modelId="{B9F179FD-2E35-453C-B682-C0E6707513F4}">
      <dsp:nvSpPr>
        <dsp:cNvPr id="0" name=""/>
        <dsp:cNvSpPr/>
      </dsp:nvSpPr>
      <dsp:spPr>
        <a:xfrm>
          <a:off x="1863843" y="4585856"/>
          <a:ext cx="7455376"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C45C-FA5C-410F-AA03-0213E990164D}">
      <dsp:nvSpPr>
        <dsp:cNvPr id="0" name=""/>
        <dsp:cNvSpPr/>
      </dsp:nvSpPr>
      <dsp:spPr>
        <a:xfrm rot="16200000">
          <a:off x="-39568" y="1018820"/>
          <a:ext cx="4071418" cy="2668425"/>
        </a:xfrm>
        <a:prstGeom prst="flowChartManualOperation">
          <a:avLst/>
        </a:prstGeom>
        <a:solidFill>
          <a:srgbClr val="66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b="1" kern="1200" dirty="0"/>
            <a:t>Los sujetos obligados podrán contar con un Archivo Histórico</a:t>
          </a:r>
          <a:endParaRPr lang="es-ES" sz="2000" b="1" kern="1200" dirty="0"/>
        </a:p>
      </dsp:txBody>
      <dsp:txXfrm rot="5400000">
        <a:off x="661929" y="1131607"/>
        <a:ext cx="2668425" cy="24428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B924A-7FC3-4C4D-8E18-1118F4B008D2}">
      <dsp:nvSpPr>
        <dsp:cNvPr id="0" name=""/>
        <dsp:cNvSpPr/>
      </dsp:nvSpPr>
      <dsp:spPr>
        <a:xfrm>
          <a:off x="1056432" y="843965"/>
          <a:ext cx="2050256" cy="2050256"/>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Grupo interdisciplinario</a:t>
          </a:r>
        </a:p>
      </dsp:txBody>
      <dsp:txXfrm>
        <a:off x="1356685" y="1144218"/>
        <a:ext cx="1449750" cy="1449750"/>
      </dsp:txXfrm>
    </dsp:sp>
    <dsp:sp modelId="{849FCFF0-BB49-43F6-BA97-3EAA591751C3}">
      <dsp:nvSpPr>
        <dsp:cNvPr id="0" name=""/>
        <dsp:cNvSpPr/>
      </dsp:nvSpPr>
      <dsp:spPr>
        <a:xfrm>
          <a:off x="1568996" y="20272"/>
          <a:ext cx="1025128" cy="1025128"/>
        </a:xfrm>
        <a:prstGeom prst="ellipse">
          <a:avLst/>
        </a:prstGeom>
        <a:solidFill>
          <a:schemeClr val="accent5">
            <a:alpha val="50000"/>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ACA</a:t>
          </a:r>
        </a:p>
      </dsp:txBody>
      <dsp:txXfrm>
        <a:off x="1719123" y="170399"/>
        <a:ext cx="724874" cy="724874"/>
      </dsp:txXfrm>
    </dsp:sp>
    <dsp:sp modelId="{7D9660CE-F499-4E9B-82A1-1E765D1AC284}">
      <dsp:nvSpPr>
        <dsp:cNvPr id="0" name=""/>
        <dsp:cNvSpPr/>
      </dsp:nvSpPr>
      <dsp:spPr>
        <a:xfrm>
          <a:off x="2427925" y="332897"/>
          <a:ext cx="1025128" cy="1025128"/>
        </a:xfrm>
        <a:prstGeom prst="ellipse">
          <a:avLst/>
        </a:prstGeom>
        <a:solidFill>
          <a:schemeClr val="accent5">
            <a:alpha val="50000"/>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UT</a:t>
          </a:r>
        </a:p>
      </dsp:txBody>
      <dsp:txXfrm>
        <a:off x="2578052" y="483024"/>
        <a:ext cx="724874" cy="724874"/>
      </dsp:txXfrm>
    </dsp:sp>
    <dsp:sp modelId="{4EFC36AB-C3CB-49DE-9EA7-871E6809D6CE}">
      <dsp:nvSpPr>
        <dsp:cNvPr id="0" name=""/>
        <dsp:cNvSpPr/>
      </dsp:nvSpPr>
      <dsp:spPr>
        <a:xfrm>
          <a:off x="2884952" y="1124490"/>
          <a:ext cx="1025128" cy="1025128"/>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PLANEA-CIÓN</a:t>
          </a:r>
        </a:p>
      </dsp:txBody>
      <dsp:txXfrm>
        <a:off x="3035079" y="1274617"/>
        <a:ext cx="724874" cy="724874"/>
      </dsp:txXfrm>
    </dsp:sp>
    <dsp:sp modelId="{F636C743-1B37-4491-B599-F1D9117DFB41}">
      <dsp:nvSpPr>
        <dsp:cNvPr id="0" name=""/>
        <dsp:cNvSpPr/>
      </dsp:nvSpPr>
      <dsp:spPr>
        <a:xfrm>
          <a:off x="2726228" y="2024657"/>
          <a:ext cx="1025128" cy="1025128"/>
        </a:xfrm>
        <a:prstGeom prst="ellipse">
          <a:avLst/>
        </a:prstGeom>
        <a:solidFill>
          <a:schemeClr val="accent5">
            <a:alpha val="50000"/>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JURÍDICA</a:t>
          </a:r>
        </a:p>
      </dsp:txBody>
      <dsp:txXfrm>
        <a:off x="2876355" y="2174784"/>
        <a:ext cx="724874" cy="724874"/>
      </dsp:txXfrm>
    </dsp:sp>
    <dsp:sp modelId="{D9947701-1ABB-449E-941E-C17A669E4698}">
      <dsp:nvSpPr>
        <dsp:cNvPr id="0" name=""/>
        <dsp:cNvSpPr/>
      </dsp:nvSpPr>
      <dsp:spPr>
        <a:xfrm>
          <a:off x="2026023" y="2612200"/>
          <a:ext cx="1025128" cy="1025128"/>
        </a:xfrm>
        <a:prstGeom prst="ellipse">
          <a:avLst/>
        </a:prstGeom>
        <a:solidFill>
          <a:schemeClr val="accent5">
            <a:alpha val="50000"/>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b="1" kern="1200" dirty="0"/>
            <a:t>MEJORA CONTÍNUA</a:t>
          </a:r>
        </a:p>
      </dsp:txBody>
      <dsp:txXfrm>
        <a:off x="2176150" y="2762327"/>
        <a:ext cx="724874" cy="724874"/>
      </dsp:txXfrm>
    </dsp:sp>
    <dsp:sp modelId="{F78B1601-8880-429A-B662-465146479938}">
      <dsp:nvSpPr>
        <dsp:cNvPr id="0" name=""/>
        <dsp:cNvSpPr/>
      </dsp:nvSpPr>
      <dsp:spPr>
        <a:xfrm>
          <a:off x="1111969" y="2612200"/>
          <a:ext cx="1025128" cy="1025128"/>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TI</a:t>
          </a:r>
        </a:p>
      </dsp:txBody>
      <dsp:txXfrm>
        <a:off x="1262096" y="2762327"/>
        <a:ext cx="724874" cy="724874"/>
      </dsp:txXfrm>
    </dsp:sp>
    <dsp:sp modelId="{29B556B9-81B6-48A4-9B57-053AF538AB30}">
      <dsp:nvSpPr>
        <dsp:cNvPr id="0" name=""/>
        <dsp:cNvSpPr/>
      </dsp:nvSpPr>
      <dsp:spPr>
        <a:xfrm>
          <a:off x="411763" y="2024657"/>
          <a:ext cx="1025128" cy="1025128"/>
        </a:xfrm>
        <a:prstGeom prst="ellipse">
          <a:avLst/>
        </a:prstGeom>
        <a:solidFill>
          <a:schemeClr val="accent5">
            <a:alpha val="50000"/>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OIC</a:t>
          </a:r>
        </a:p>
      </dsp:txBody>
      <dsp:txXfrm>
        <a:off x="561890" y="2174784"/>
        <a:ext cx="724874" cy="724874"/>
      </dsp:txXfrm>
    </dsp:sp>
    <dsp:sp modelId="{B04C1D36-771A-4780-BFF6-4D361147D9C0}">
      <dsp:nvSpPr>
        <dsp:cNvPr id="0" name=""/>
        <dsp:cNvSpPr/>
      </dsp:nvSpPr>
      <dsp:spPr>
        <a:xfrm>
          <a:off x="253040" y="1124490"/>
          <a:ext cx="1025128" cy="1025128"/>
        </a:xfrm>
        <a:prstGeom prst="ellipse">
          <a:avLst/>
        </a:prstGeom>
        <a:solidFill>
          <a:schemeClr val="accent5">
            <a:alpha val="50000"/>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U. ADVAS</a:t>
          </a:r>
        </a:p>
      </dsp:txBody>
      <dsp:txXfrm>
        <a:off x="403167" y="1274617"/>
        <a:ext cx="724874" cy="724874"/>
      </dsp:txXfrm>
    </dsp:sp>
    <dsp:sp modelId="{3FF0F84E-9B98-4F59-8053-F711165E5429}">
      <dsp:nvSpPr>
        <dsp:cNvPr id="0" name=""/>
        <dsp:cNvSpPr/>
      </dsp:nvSpPr>
      <dsp:spPr>
        <a:xfrm>
          <a:off x="710066" y="332897"/>
          <a:ext cx="1025128" cy="1025128"/>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AH</a:t>
          </a:r>
        </a:p>
      </dsp:txBody>
      <dsp:txXfrm>
        <a:off x="860193" y="483024"/>
        <a:ext cx="724874" cy="724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8C456-C819-4E70-A860-A6BAE2FFAC0E}">
      <dsp:nvSpPr>
        <dsp:cNvPr id="0" name=""/>
        <dsp:cNvSpPr/>
      </dsp:nvSpPr>
      <dsp:spPr>
        <a:xfrm>
          <a:off x="4453" y="309005"/>
          <a:ext cx="1947039" cy="116822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1. Identificación</a:t>
          </a:r>
        </a:p>
      </dsp:txBody>
      <dsp:txXfrm>
        <a:off x="38669" y="343221"/>
        <a:ext cx="1878607" cy="1099791"/>
      </dsp:txXfrm>
    </dsp:sp>
    <dsp:sp modelId="{5510D8E9-1F41-4DCC-B0DD-6DF88AC8F04A}">
      <dsp:nvSpPr>
        <dsp:cNvPr id="0" name=""/>
        <dsp:cNvSpPr/>
      </dsp:nvSpPr>
      <dsp:spPr>
        <a:xfrm>
          <a:off x="2122832" y="651684"/>
          <a:ext cx="412772" cy="482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2122832" y="748257"/>
        <a:ext cx="288940" cy="289719"/>
      </dsp:txXfrm>
    </dsp:sp>
    <dsp:sp modelId="{252E2306-6EA6-4E25-B95B-1064F0694B5A}">
      <dsp:nvSpPr>
        <dsp:cNvPr id="0" name=""/>
        <dsp:cNvSpPr/>
      </dsp:nvSpPr>
      <dsp:spPr>
        <a:xfrm>
          <a:off x="2730308" y="309005"/>
          <a:ext cx="1947039" cy="116822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2. Clasificación Archivística</a:t>
          </a:r>
        </a:p>
      </dsp:txBody>
      <dsp:txXfrm>
        <a:off x="2764524" y="343221"/>
        <a:ext cx="1878607" cy="1099791"/>
      </dsp:txXfrm>
    </dsp:sp>
    <dsp:sp modelId="{20CDEAC8-7622-402C-8DFB-0ABE5ED37C4F}">
      <dsp:nvSpPr>
        <dsp:cNvPr id="0" name=""/>
        <dsp:cNvSpPr/>
      </dsp:nvSpPr>
      <dsp:spPr>
        <a:xfrm>
          <a:off x="4848687" y="651684"/>
          <a:ext cx="412772" cy="482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4848687" y="748257"/>
        <a:ext cx="288940" cy="289719"/>
      </dsp:txXfrm>
    </dsp:sp>
    <dsp:sp modelId="{750A0B34-9031-4BF8-A15F-14EA38846034}">
      <dsp:nvSpPr>
        <dsp:cNvPr id="0" name=""/>
        <dsp:cNvSpPr/>
      </dsp:nvSpPr>
      <dsp:spPr>
        <a:xfrm>
          <a:off x="5456163" y="309005"/>
          <a:ext cx="1947039" cy="116822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3. Ordenación</a:t>
          </a:r>
        </a:p>
      </dsp:txBody>
      <dsp:txXfrm>
        <a:off x="5490379" y="343221"/>
        <a:ext cx="1878607" cy="1099791"/>
      </dsp:txXfrm>
    </dsp:sp>
    <dsp:sp modelId="{C7740C32-EEF0-4023-A56D-4A537BA0B2E2}">
      <dsp:nvSpPr>
        <dsp:cNvPr id="0" name=""/>
        <dsp:cNvSpPr/>
      </dsp:nvSpPr>
      <dsp:spPr>
        <a:xfrm>
          <a:off x="7574542" y="651684"/>
          <a:ext cx="412772" cy="482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 sz="1700" kern="1200"/>
        </a:p>
      </dsp:txBody>
      <dsp:txXfrm>
        <a:off x="7574542" y="748257"/>
        <a:ext cx="288940" cy="289719"/>
      </dsp:txXfrm>
    </dsp:sp>
    <dsp:sp modelId="{64BB736D-0AF4-472B-998B-5818F92737F6}">
      <dsp:nvSpPr>
        <dsp:cNvPr id="0" name=""/>
        <dsp:cNvSpPr/>
      </dsp:nvSpPr>
      <dsp:spPr>
        <a:xfrm>
          <a:off x="8182018" y="309005"/>
          <a:ext cx="1947039" cy="116822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4. Inventario general por expedientes </a:t>
          </a:r>
        </a:p>
      </dsp:txBody>
      <dsp:txXfrm>
        <a:off x="8216234" y="343221"/>
        <a:ext cx="1878607" cy="1099791"/>
      </dsp:txXfrm>
    </dsp:sp>
    <dsp:sp modelId="{BFA8BA7A-16BA-4ABA-A19C-A8844FEB2CEC}">
      <dsp:nvSpPr>
        <dsp:cNvPr id="0" name=""/>
        <dsp:cNvSpPr/>
      </dsp:nvSpPr>
      <dsp:spPr>
        <a:xfrm rot="5400330">
          <a:off x="8742117" y="1602856"/>
          <a:ext cx="576546" cy="482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MX" sz="1700" kern="1200"/>
        </a:p>
      </dsp:txBody>
      <dsp:txXfrm rot="-5400000">
        <a:off x="8885537" y="1556016"/>
        <a:ext cx="289719" cy="431687"/>
      </dsp:txXfrm>
    </dsp:sp>
    <dsp:sp modelId="{65CE6B3C-2900-4675-8AED-D411A7186AB6}">
      <dsp:nvSpPr>
        <dsp:cNvPr id="0" name=""/>
        <dsp:cNvSpPr/>
      </dsp:nvSpPr>
      <dsp:spPr>
        <a:xfrm>
          <a:off x="8186471" y="2565050"/>
          <a:ext cx="1947039" cy="116822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5.Inventario de transferencia primaria </a:t>
          </a:r>
        </a:p>
      </dsp:txBody>
      <dsp:txXfrm>
        <a:off x="8220687" y="2599266"/>
        <a:ext cx="1878607" cy="1099791"/>
      </dsp:txXfrm>
    </dsp:sp>
    <dsp:sp modelId="{D11A62A8-02BA-49A3-B333-2F06F4CAE515}">
      <dsp:nvSpPr>
        <dsp:cNvPr id="0" name=""/>
        <dsp:cNvSpPr/>
      </dsp:nvSpPr>
      <dsp:spPr>
        <a:xfrm rot="10901576">
          <a:off x="6926708" y="2905663"/>
          <a:ext cx="741680" cy="543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MX" sz="1700" kern="1200"/>
        </a:p>
      </dsp:txBody>
      <dsp:txXfrm rot="10800000">
        <a:off x="7089808" y="3016831"/>
        <a:ext cx="578544" cy="326272"/>
      </dsp:txXfrm>
    </dsp:sp>
    <dsp:sp modelId="{5DE655C1-F060-40C5-9E5A-A77617A96CFC}">
      <dsp:nvSpPr>
        <dsp:cNvPr id="0" name=""/>
        <dsp:cNvSpPr/>
      </dsp:nvSpPr>
      <dsp:spPr>
        <a:xfrm>
          <a:off x="4840645" y="2466161"/>
          <a:ext cx="1947039" cy="116822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6. Inventario de transferencia secundaria </a:t>
          </a:r>
        </a:p>
      </dsp:txBody>
      <dsp:txXfrm>
        <a:off x="4874861" y="2500377"/>
        <a:ext cx="1878607" cy="1099791"/>
      </dsp:txXfrm>
    </dsp:sp>
    <dsp:sp modelId="{8B526A03-1DB9-43C4-84AF-61E8F88C4382}">
      <dsp:nvSpPr>
        <dsp:cNvPr id="0" name=""/>
        <dsp:cNvSpPr/>
      </dsp:nvSpPr>
      <dsp:spPr>
        <a:xfrm rot="10770241">
          <a:off x="3844351" y="2830165"/>
          <a:ext cx="568800" cy="482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MX" sz="1700" kern="1200"/>
        </a:p>
      </dsp:txBody>
      <dsp:txXfrm rot="10800000">
        <a:off x="3989207" y="2926111"/>
        <a:ext cx="423941" cy="289719"/>
      </dsp:txXfrm>
    </dsp:sp>
    <dsp:sp modelId="{22307A73-6CCE-4CF1-B5C3-261B89FD044D}">
      <dsp:nvSpPr>
        <dsp:cNvPr id="0" name=""/>
        <dsp:cNvSpPr/>
      </dsp:nvSpPr>
      <dsp:spPr>
        <a:xfrm>
          <a:off x="1820437" y="2492306"/>
          <a:ext cx="1947039" cy="116822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7. Inventario de baja documental</a:t>
          </a:r>
        </a:p>
      </dsp:txBody>
      <dsp:txXfrm>
        <a:off x="1854653" y="2526522"/>
        <a:ext cx="1878607" cy="10997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45074-46B6-4A00-9326-33AF8A0C5442}">
      <dsp:nvSpPr>
        <dsp:cNvPr id="0" name=""/>
        <dsp:cNvSpPr/>
      </dsp:nvSpPr>
      <dsp:spPr>
        <a:xfrm>
          <a:off x="990600" y="1517662"/>
          <a:ext cx="3883107" cy="1316013"/>
        </a:xfrm>
        <a:prstGeom prst="roundRect">
          <a:avLst>
            <a:gd name="adj" fmla="val 10000"/>
          </a:avLst>
        </a:prstGeom>
        <a:solidFill>
          <a:srgbClr val="2683C6">
            <a:alpha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b="1" kern="1200" dirty="0">
              <a:latin typeface="+mn-lt"/>
            </a:rPr>
            <a:t> INSTRUMENTACIÓN</a:t>
          </a:r>
        </a:p>
      </dsp:txBody>
      <dsp:txXfrm>
        <a:off x="1029145" y="1556207"/>
        <a:ext cx="3806017" cy="1238923"/>
      </dsp:txXfrm>
    </dsp:sp>
    <dsp:sp modelId="{C23F574F-5978-45C4-A74F-AB8FA219D867}">
      <dsp:nvSpPr>
        <dsp:cNvPr id="0" name=""/>
        <dsp:cNvSpPr/>
      </dsp:nvSpPr>
      <dsp:spPr>
        <a:xfrm rot="18593043">
          <a:off x="4548192" y="1452219"/>
          <a:ext cx="1814650" cy="54438"/>
        </a:xfrm>
        <a:custGeom>
          <a:avLst/>
          <a:gdLst/>
          <a:ahLst/>
          <a:cxnLst/>
          <a:rect l="0" t="0" r="0" b="0"/>
          <a:pathLst>
            <a:path>
              <a:moveTo>
                <a:pt x="0" y="27219"/>
              </a:moveTo>
              <a:lnTo>
                <a:pt x="1814650" y="27219"/>
              </a:lnTo>
            </a:path>
          </a:pathLst>
        </a:custGeom>
        <a:noFill/>
        <a:ln w="22225"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latin typeface="+mn-lt"/>
          </a:endParaRPr>
        </a:p>
      </dsp:txBody>
      <dsp:txXfrm>
        <a:off x="5410151" y="1434072"/>
        <a:ext cx="90732" cy="90732"/>
      </dsp:txXfrm>
    </dsp:sp>
    <dsp:sp modelId="{9F3DE5B2-D7C6-4E10-9B37-A1677F72F01D}">
      <dsp:nvSpPr>
        <dsp:cNvPr id="0" name=""/>
        <dsp:cNvSpPr/>
      </dsp:nvSpPr>
      <dsp:spPr>
        <a:xfrm>
          <a:off x="6037327" y="125202"/>
          <a:ext cx="3591505" cy="1316013"/>
        </a:xfrm>
        <a:prstGeom prst="roundRect">
          <a:avLst>
            <a:gd name="adj" fmla="val 10000"/>
          </a:avLst>
        </a:prstGeom>
        <a:solidFill>
          <a:srgbClr val="2683C6">
            <a:alpha val="7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s-MX" sz="1800" b="1" kern="1200" dirty="0">
              <a:latin typeface="+mn-lt"/>
            </a:rPr>
            <a:t>VALIDACIÓN Y </a:t>
          </a:r>
        </a:p>
        <a:p>
          <a:pPr marL="0" lvl="0" indent="0" algn="ctr" defTabSz="800100">
            <a:lnSpc>
              <a:spcPct val="90000"/>
            </a:lnSpc>
            <a:spcBef>
              <a:spcPct val="0"/>
            </a:spcBef>
            <a:spcAft>
              <a:spcPts val="0"/>
            </a:spcAft>
            <a:buNone/>
          </a:pPr>
          <a:r>
            <a:rPr lang="es-MX" sz="1800" b="1" kern="1200" dirty="0">
              <a:latin typeface="+mn-lt"/>
            </a:rPr>
            <a:t>FORMALIZACIÓN</a:t>
          </a:r>
        </a:p>
        <a:p>
          <a:pPr marL="0" lvl="0" indent="0" algn="ctr" defTabSz="800100">
            <a:lnSpc>
              <a:spcPct val="90000"/>
            </a:lnSpc>
            <a:spcBef>
              <a:spcPct val="0"/>
            </a:spcBef>
            <a:spcAft>
              <a:spcPts val="0"/>
            </a:spcAft>
            <a:buNone/>
          </a:pPr>
          <a:endParaRPr lang="es-MX" sz="400" b="1" kern="1200" dirty="0">
            <a:latin typeface="+mn-lt"/>
          </a:endParaRPr>
        </a:p>
        <a:p>
          <a:pPr marL="0" lvl="0" indent="0" algn="ctr" defTabSz="800100">
            <a:lnSpc>
              <a:spcPct val="90000"/>
            </a:lnSpc>
            <a:spcBef>
              <a:spcPct val="0"/>
            </a:spcBef>
            <a:spcAft>
              <a:spcPts val="0"/>
            </a:spcAft>
            <a:buNone/>
          </a:pPr>
          <a:r>
            <a:rPr lang="es-MX" altLang="es-MX" sz="1800" kern="1200" dirty="0">
              <a:latin typeface="+mn-lt"/>
              <a:cs typeface="Times New Roman" pitchFamily="18" charset="0"/>
            </a:rPr>
            <a:t>Unidades Administrativas y</a:t>
          </a:r>
        </a:p>
        <a:p>
          <a:pPr marL="0" lvl="0" indent="0" algn="ctr" defTabSz="800100">
            <a:lnSpc>
              <a:spcPct val="90000"/>
            </a:lnSpc>
            <a:spcBef>
              <a:spcPct val="0"/>
            </a:spcBef>
            <a:spcAft>
              <a:spcPts val="0"/>
            </a:spcAft>
            <a:buNone/>
          </a:pPr>
          <a:r>
            <a:rPr lang="es-MX" altLang="es-MX" sz="1800" kern="1200" dirty="0">
              <a:latin typeface="+mn-lt"/>
              <a:cs typeface="Times New Roman" pitchFamily="18" charset="0"/>
            </a:rPr>
            <a:t>sus archivos</a:t>
          </a:r>
          <a:endParaRPr lang="es-ES" sz="1800" kern="1200" dirty="0">
            <a:latin typeface="+mn-lt"/>
          </a:endParaRPr>
        </a:p>
      </dsp:txBody>
      <dsp:txXfrm>
        <a:off x="6075872" y="163747"/>
        <a:ext cx="3514415" cy="1238923"/>
      </dsp:txXfrm>
    </dsp:sp>
    <dsp:sp modelId="{CCA7CCCF-F5BD-4C48-BD3C-D22C2E1296AD}">
      <dsp:nvSpPr>
        <dsp:cNvPr id="0" name=""/>
        <dsp:cNvSpPr/>
      </dsp:nvSpPr>
      <dsp:spPr>
        <a:xfrm rot="21502709">
          <a:off x="4873480" y="2132374"/>
          <a:ext cx="1136174" cy="54438"/>
        </a:xfrm>
        <a:custGeom>
          <a:avLst/>
          <a:gdLst/>
          <a:ahLst/>
          <a:cxnLst/>
          <a:rect l="0" t="0" r="0" b="0"/>
          <a:pathLst>
            <a:path>
              <a:moveTo>
                <a:pt x="0" y="27219"/>
              </a:moveTo>
              <a:lnTo>
                <a:pt x="1136174" y="27219"/>
              </a:lnTo>
            </a:path>
          </a:pathLst>
        </a:custGeom>
        <a:noFill/>
        <a:ln w="254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n-lt"/>
          </a:endParaRPr>
        </a:p>
      </dsp:txBody>
      <dsp:txXfrm>
        <a:off x="5413163" y="2131189"/>
        <a:ext cx="56808" cy="56808"/>
      </dsp:txXfrm>
    </dsp:sp>
    <dsp:sp modelId="{8DAFE940-BA53-463A-B01D-97947548351D}">
      <dsp:nvSpPr>
        <dsp:cNvPr id="0" name=""/>
        <dsp:cNvSpPr/>
      </dsp:nvSpPr>
      <dsp:spPr>
        <a:xfrm>
          <a:off x="6009427" y="1485512"/>
          <a:ext cx="3578081" cy="1316013"/>
        </a:xfrm>
        <a:prstGeom prst="roundRect">
          <a:avLst>
            <a:gd name="adj" fmla="val 10000"/>
          </a:avLst>
        </a:prstGeom>
        <a:solidFill>
          <a:srgbClr val="2683C6">
            <a:alpha val="7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b" anchorCtr="0">
          <a:noAutofit/>
        </a:bodyPr>
        <a:lstStyle/>
        <a:p>
          <a:pPr marL="0" lvl="0" indent="0" algn="ctr" defTabSz="800100">
            <a:lnSpc>
              <a:spcPct val="90000"/>
            </a:lnSpc>
            <a:spcBef>
              <a:spcPct val="0"/>
            </a:spcBef>
            <a:spcAft>
              <a:spcPct val="35000"/>
            </a:spcAft>
            <a:buNone/>
          </a:pPr>
          <a:endParaRPr lang="es-MX" sz="1800" b="1" kern="1200" dirty="0">
            <a:latin typeface="+mn-lt"/>
          </a:endParaRPr>
        </a:p>
        <a:p>
          <a:pPr marL="0" lvl="0" indent="0" algn="ctr" defTabSz="800100">
            <a:lnSpc>
              <a:spcPct val="90000"/>
            </a:lnSpc>
            <a:spcBef>
              <a:spcPct val="0"/>
            </a:spcBef>
            <a:spcAft>
              <a:spcPts val="0"/>
            </a:spcAft>
            <a:buNone/>
          </a:pPr>
          <a:r>
            <a:rPr lang="es-MX" sz="1800" b="1" kern="1200" dirty="0">
              <a:latin typeface="+mn-lt"/>
            </a:rPr>
            <a:t>CAPACITACIÓN</a:t>
          </a:r>
        </a:p>
        <a:p>
          <a:pPr marL="0" lvl="0" indent="0" algn="ctr" defTabSz="800100">
            <a:lnSpc>
              <a:spcPct val="90000"/>
            </a:lnSpc>
            <a:spcBef>
              <a:spcPct val="0"/>
            </a:spcBef>
            <a:spcAft>
              <a:spcPts val="0"/>
            </a:spcAft>
            <a:buNone/>
          </a:pPr>
          <a:r>
            <a:rPr lang="es-MX" sz="600" kern="1200" dirty="0">
              <a:latin typeface="+mn-lt"/>
            </a:rPr>
            <a:t> </a:t>
          </a:r>
        </a:p>
        <a:p>
          <a:pPr marL="0" lvl="0" indent="0" algn="ctr" defTabSz="800100">
            <a:lnSpc>
              <a:spcPct val="90000"/>
            </a:lnSpc>
            <a:spcBef>
              <a:spcPct val="0"/>
            </a:spcBef>
            <a:spcAft>
              <a:spcPts val="0"/>
            </a:spcAft>
            <a:buNone/>
          </a:pPr>
          <a:r>
            <a:rPr lang="es-MX" sz="1800" kern="1200" dirty="0">
              <a:latin typeface="+mn-lt"/>
            </a:rPr>
            <a:t>Servidores públicos para la aplicación del CGC Y CADIDO</a:t>
          </a:r>
        </a:p>
        <a:p>
          <a:pPr marL="0" lvl="0" indent="0" algn="ctr" defTabSz="800100">
            <a:lnSpc>
              <a:spcPct val="90000"/>
            </a:lnSpc>
            <a:spcBef>
              <a:spcPct val="0"/>
            </a:spcBef>
            <a:spcAft>
              <a:spcPct val="35000"/>
            </a:spcAft>
            <a:buNone/>
          </a:pPr>
          <a:endParaRPr lang="es-ES" sz="1600" kern="1200" dirty="0">
            <a:latin typeface="+mn-lt"/>
          </a:endParaRPr>
        </a:p>
      </dsp:txBody>
      <dsp:txXfrm>
        <a:off x="6047972" y="1524057"/>
        <a:ext cx="3500991" cy="1238923"/>
      </dsp:txXfrm>
    </dsp:sp>
    <dsp:sp modelId="{9A600995-9531-4A55-B434-FF9956FD1EAB}">
      <dsp:nvSpPr>
        <dsp:cNvPr id="0" name=""/>
        <dsp:cNvSpPr/>
      </dsp:nvSpPr>
      <dsp:spPr>
        <a:xfrm rot="2965672">
          <a:off x="4560983" y="2827926"/>
          <a:ext cx="1789068" cy="54438"/>
        </a:xfrm>
        <a:custGeom>
          <a:avLst/>
          <a:gdLst/>
          <a:ahLst/>
          <a:cxnLst/>
          <a:rect l="0" t="0" r="0" b="0"/>
          <a:pathLst>
            <a:path>
              <a:moveTo>
                <a:pt x="0" y="27219"/>
              </a:moveTo>
              <a:lnTo>
                <a:pt x="1789068" y="27219"/>
              </a:lnTo>
            </a:path>
          </a:pathLst>
        </a:custGeom>
        <a:noFill/>
        <a:ln w="25400" cap="flat" cmpd="sng" algn="ctr">
          <a:solidFill>
            <a:schemeClr val="tx1"/>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latin typeface="+mn-lt"/>
          </a:endParaRPr>
        </a:p>
      </dsp:txBody>
      <dsp:txXfrm>
        <a:off x="5410791" y="2810419"/>
        <a:ext cx="89453" cy="89453"/>
      </dsp:txXfrm>
    </dsp:sp>
    <dsp:sp modelId="{93C29335-908F-43EC-BDFD-840A2113C787}">
      <dsp:nvSpPr>
        <dsp:cNvPr id="0" name=""/>
        <dsp:cNvSpPr/>
      </dsp:nvSpPr>
      <dsp:spPr>
        <a:xfrm>
          <a:off x="6037327" y="2876617"/>
          <a:ext cx="3598480" cy="1316013"/>
        </a:xfrm>
        <a:prstGeom prst="roundRect">
          <a:avLst>
            <a:gd name="adj" fmla="val 10000"/>
          </a:avLst>
        </a:prstGeom>
        <a:solidFill>
          <a:srgbClr val="2683C6">
            <a:alpha val="7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mn-lt"/>
            </a:rPr>
            <a:t>SUPERVISIÓN </a:t>
          </a:r>
        </a:p>
        <a:p>
          <a:pPr marL="0" lvl="0" indent="0" algn="ctr" defTabSz="800100">
            <a:lnSpc>
              <a:spcPct val="90000"/>
            </a:lnSpc>
            <a:spcBef>
              <a:spcPct val="0"/>
            </a:spcBef>
            <a:spcAft>
              <a:spcPct val="35000"/>
            </a:spcAft>
            <a:buNone/>
          </a:pPr>
          <a:r>
            <a:rPr lang="es-MX" sz="1800" kern="1200" dirty="0">
              <a:latin typeface="+mn-lt"/>
            </a:rPr>
            <a:t>Seguimiento para garantizar su aplicación</a:t>
          </a:r>
          <a:endParaRPr lang="es-ES" sz="1800" kern="1200" dirty="0">
            <a:latin typeface="+mn-lt"/>
          </a:endParaRPr>
        </a:p>
      </dsp:txBody>
      <dsp:txXfrm>
        <a:off x="6075872" y="2915162"/>
        <a:ext cx="3521390" cy="1238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60339-4292-4D8F-AF09-B4B2EA525C7C}">
      <dsp:nvSpPr>
        <dsp:cNvPr id="0" name=""/>
        <dsp:cNvSpPr/>
      </dsp:nvSpPr>
      <dsp:spPr>
        <a:xfrm>
          <a:off x="6009" y="0"/>
          <a:ext cx="9139006" cy="474371"/>
        </a:xfrm>
        <a:prstGeom prst="roundRect">
          <a:avLst>
            <a:gd name="adj" fmla="val 10000"/>
          </a:avLst>
        </a:prstGeom>
        <a:solidFill>
          <a:srgbClr val="99003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Sistema Institucional de Archivos</a:t>
          </a:r>
        </a:p>
      </dsp:txBody>
      <dsp:txXfrm>
        <a:off x="19903" y="13894"/>
        <a:ext cx="9111218" cy="446583"/>
      </dsp:txXfrm>
    </dsp:sp>
    <dsp:sp modelId="{1D63B95A-FAA0-41BB-B6F0-501A697F87DA}">
      <dsp:nvSpPr>
        <dsp:cNvPr id="0" name=""/>
        <dsp:cNvSpPr/>
      </dsp:nvSpPr>
      <dsp:spPr>
        <a:xfrm>
          <a:off x="11925" y="792377"/>
          <a:ext cx="1704658" cy="2668300"/>
        </a:xfrm>
        <a:prstGeom prst="roundRect">
          <a:avLst>
            <a:gd name="adj" fmla="val 10000"/>
          </a:avLst>
        </a:prstGeom>
        <a:solidFill>
          <a:srgbClr val="D0004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s-MX" sz="1800" b="1" kern="1200" dirty="0">
              <a:solidFill>
                <a:schemeClr val="bg1"/>
              </a:solidFill>
              <a:effectLst>
                <a:outerShdw blurRad="38100" dist="38100" dir="2700000" algn="tl">
                  <a:srgbClr val="000000">
                    <a:alpha val="43137"/>
                  </a:srgbClr>
                </a:outerShdw>
              </a:effectLst>
            </a:rPr>
            <a:t>Área Coordinadora de Archivos</a:t>
          </a:r>
        </a:p>
        <a:p>
          <a:pPr marL="0" lvl="0" indent="0" algn="ctr" defTabSz="800100">
            <a:lnSpc>
              <a:spcPct val="90000"/>
            </a:lnSpc>
            <a:spcBef>
              <a:spcPct val="0"/>
            </a:spcBef>
            <a:spcAft>
              <a:spcPts val="0"/>
            </a:spcAft>
            <a:buNone/>
          </a:pPr>
          <a:r>
            <a:rPr lang="es-MX" sz="1400" b="1" kern="1200" dirty="0">
              <a:solidFill>
                <a:schemeClr val="bg1"/>
              </a:solidFill>
              <a:effectLst>
                <a:outerShdw blurRad="38100" dist="38100" dir="2700000" algn="tl">
                  <a:srgbClr val="000000">
                    <a:alpha val="43137"/>
                  </a:srgbClr>
                </a:outerShdw>
              </a:effectLst>
            </a:rPr>
            <a:t>(Instancia normativa)</a:t>
          </a:r>
        </a:p>
        <a:p>
          <a:pPr marL="0" lvl="0" indent="0" algn="ctr" defTabSz="800100">
            <a:lnSpc>
              <a:spcPct val="90000"/>
            </a:lnSpc>
            <a:spcBef>
              <a:spcPct val="0"/>
            </a:spcBef>
            <a:spcAft>
              <a:spcPts val="0"/>
            </a:spcAft>
            <a:buNone/>
          </a:pPr>
          <a:endParaRPr lang="es-MX" sz="2400" b="1" kern="1200" dirty="0">
            <a:solidFill>
              <a:schemeClr val="bg1"/>
            </a:solidFill>
            <a:effectLst>
              <a:outerShdw blurRad="38100" dist="38100" dir="2700000" algn="tl">
                <a:srgbClr val="000000">
                  <a:alpha val="43137"/>
                </a:srgbClr>
              </a:outerShdw>
            </a:effectLst>
          </a:endParaRPr>
        </a:p>
      </dsp:txBody>
      <dsp:txXfrm>
        <a:off x="61853" y="842305"/>
        <a:ext cx="1604802" cy="2568444"/>
      </dsp:txXfrm>
    </dsp:sp>
    <dsp:sp modelId="{ED58F3F0-A334-42A7-B782-26FF9CBD67FF}">
      <dsp:nvSpPr>
        <dsp:cNvPr id="0" name=""/>
        <dsp:cNvSpPr/>
      </dsp:nvSpPr>
      <dsp:spPr>
        <a:xfrm>
          <a:off x="1859774" y="767198"/>
          <a:ext cx="7273316" cy="426983"/>
        </a:xfrm>
        <a:prstGeom prst="roundRect">
          <a:avLst>
            <a:gd name="adj" fmla="val 10000"/>
          </a:avLst>
        </a:prstGeom>
        <a:solidFill>
          <a:srgbClr val="D0004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outerShdw blurRad="38100" dist="38100" dir="2700000" algn="tl">
                  <a:srgbClr val="000000">
                    <a:alpha val="43137"/>
                  </a:srgbClr>
                </a:outerShdw>
              </a:effectLst>
            </a:rPr>
            <a:t>Instancias Operativas</a:t>
          </a:r>
        </a:p>
      </dsp:txBody>
      <dsp:txXfrm>
        <a:off x="1872280" y="779704"/>
        <a:ext cx="7248304" cy="401971"/>
      </dsp:txXfrm>
    </dsp:sp>
    <dsp:sp modelId="{BED9E928-65BB-41FD-A165-2CE921AD37C3}">
      <dsp:nvSpPr>
        <dsp:cNvPr id="0" name=""/>
        <dsp:cNvSpPr/>
      </dsp:nvSpPr>
      <dsp:spPr>
        <a:xfrm>
          <a:off x="1859774" y="1486251"/>
          <a:ext cx="1793266" cy="1954089"/>
        </a:xfrm>
        <a:prstGeom prst="roundRect">
          <a:avLst>
            <a:gd name="adj" fmla="val 10000"/>
          </a:avLst>
        </a:prstGeom>
        <a:solidFill>
          <a:srgbClr val="D00045"/>
        </a:solidFill>
        <a:ln w="6350" cap="flat" cmpd="sng" algn="ctr">
          <a:solidFill>
            <a:schemeClr val="accent2"/>
          </a:solidFill>
          <a:prstDash val="solid"/>
          <a:miter lim="800000"/>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MX" sz="1600" b="1" kern="1200" dirty="0">
              <a:solidFill>
                <a:schemeClr val="bg1"/>
              </a:solidFill>
              <a:effectLst>
                <a:outerShdw blurRad="38100" dist="38100" dir="2700000" algn="tl">
                  <a:srgbClr val="000000">
                    <a:alpha val="43137"/>
                  </a:srgbClr>
                </a:outerShdw>
              </a:effectLst>
            </a:rPr>
            <a:t>Correspondencia y/o</a:t>
          </a:r>
        </a:p>
        <a:p>
          <a:pPr marL="0" lvl="0" indent="0" algn="ctr" defTabSz="711200">
            <a:lnSpc>
              <a:spcPct val="90000"/>
            </a:lnSpc>
            <a:spcBef>
              <a:spcPct val="0"/>
            </a:spcBef>
            <a:spcAft>
              <a:spcPts val="0"/>
            </a:spcAft>
            <a:buNone/>
          </a:pPr>
          <a:r>
            <a:rPr lang="es-MX" sz="1600" b="1" kern="1200" dirty="0">
              <a:solidFill>
                <a:schemeClr val="bg1"/>
              </a:solidFill>
              <a:effectLst>
                <a:outerShdw blurRad="38100" dist="38100" dir="2700000" algn="tl">
                  <a:srgbClr val="000000">
                    <a:alpha val="43137"/>
                  </a:srgbClr>
                </a:outerShdw>
              </a:effectLst>
            </a:rPr>
            <a:t>Oficialía de Partes</a:t>
          </a:r>
        </a:p>
        <a:p>
          <a:pPr marL="0" lvl="0" indent="0" algn="ctr" defTabSz="711200">
            <a:lnSpc>
              <a:spcPct val="90000"/>
            </a:lnSpc>
            <a:spcBef>
              <a:spcPct val="0"/>
            </a:spcBef>
            <a:spcAft>
              <a:spcPts val="0"/>
            </a:spcAft>
            <a:buNone/>
          </a:pPr>
          <a:endParaRPr lang="es-MX" sz="2400" b="1" kern="1200" dirty="0">
            <a:effectLst>
              <a:outerShdw blurRad="38100" dist="38100" dir="2700000" algn="tl">
                <a:srgbClr val="000000">
                  <a:alpha val="43137"/>
                </a:srgbClr>
              </a:outerShdw>
            </a:effectLst>
          </a:endParaRPr>
        </a:p>
      </dsp:txBody>
      <dsp:txXfrm>
        <a:off x="1912297" y="1538774"/>
        <a:ext cx="1688220" cy="1849043"/>
      </dsp:txXfrm>
    </dsp:sp>
    <dsp:sp modelId="{004387C5-A5B5-47E5-BB42-304E23FCE086}">
      <dsp:nvSpPr>
        <dsp:cNvPr id="0" name=""/>
        <dsp:cNvSpPr/>
      </dsp:nvSpPr>
      <dsp:spPr>
        <a:xfrm>
          <a:off x="3724636" y="1486251"/>
          <a:ext cx="1704658" cy="1973667"/>
        </a:xfrm>
        <a:prstGeom prst="roundRect">
          <a:avLst>
            <a:gd name="adj" fmla="val 10000"/>
          </a:avLst>
        </a:prstGeom>
        <a:solidFill>
          <a:srgbClr val="D00045"/>
        </a:solidFill>
        <a:ln w="6350" cap="flat" cmpd="sng" algn="ctr">
          <a:solidFill>
            <a:schemeClr val="accent2"/>
          </a:solidFill>
          <a:prstDash val="solid"/>
          <a:miter lim="800000"/>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s-MX" sz="1800" b="1" kern="1200" dirty="0">
              <a:solidFill>
                <a:schemeClr val="bg1"/>
              </a:solidFill>
              <a:effectLst>
                <a:outerShdw blurRad="38100" dist="38100" dir="2700000" algn="tl">
                  <a:srgbClr val="000000">
                    <a:alpha val="43137"/>
                  </a:srgbClr>
                </a:outerShdw>
              </a:effectLst>
            </a:rPr>
            <a:t>Archivo de Trámite </a:t>
          </a:r>
        </a:p>
        <a:p>
          <a:pPr marL="0" lvl="0" indent="0" algn="ctr" defTabSz="800100">
            <a:lnSpc>
              <a:spcPct val="90000"/>
            </a:lnSpc>
            <a:spcBef>
              <a:spcPct val="0"/>
            </a:spcBef>
            <a:spcAft>
              <a:spcPts val="0"/>
            </a:spcAft>
            <a:buNone/>
          </a:pPr>
          <a:r>
            <a:rPr lang="es-MX" sz="1800" b="0" kern="1200" dirty="0">
              <a:solidFill>
                <a:schemeClr val="bg1"/>
              </a:solidFill>
              <a:effectLst>
                <a:outerShdw blurRad="38100" dist="38100" dir="2700000" algn="tl">
                  <a:srgbClr val="000000">
                    <a:alpha val="43137"/>
                  </a:srgbClr>
                </a:outerShdw>
              </a:effectLst>
            </a:rPr>
            <a:t>(por área o unidad)</a:t>
          </a:r>
        </a:p>
        <a:p>
          <a:pPr marL="0" lvl="0" indent="0" algn="ctr" defTabSz="800100">
            <a:lnSpc>
              <a:spcPct val="90000"/>
            </a:lnSpc>
            <a:spcBef>
              <a:spcPct val="0"/>
            </a:spcBef>
            <a:spcAft>
              <a:spcPts val="0"/>
            </a:spcAft>
            <a:buNone/>
          </a:pPr>
          <a:endParaRPr lang="es-MX" sz="2400" b="1" kern="1200" dirty="0">
            <a:effectLst>
              <a:outerShdw blurRad="38100" dist="38100" dir="2700000" algn="tl">
                <a:srgbClr val="000000">
                  <a:alpha val="43137"/>
                </a:srgbClr>
              </a:outerShdw>
            </a:effectLst>
          </a:endParaRPr>
        </a:p>
      </dsp:txBody>
      <dsp:txXfrm>
        <a:off x="3774564" y="1536179"/>
        <a:ext cx="1604802" cy="1873811"/>
      </dsp:txXfrm>
    </dsp:sp>
    <dsp:sp modelId="{16A40B54-7711-4D16-8889-3D9AAFD08CF4}">
      <dsp:nvSpPr>
        <dsp:cNvPr id="0" name=""/>
        <dsp:cNvSpPr/>
      </dsp:nvSpPr>
      <dsp:spPr>
        <a:xfrm>
          <a:off x="5500890" y="1486251"/>
          <a:ext cx="1855946" cy="1973667"/>
        </a:xfrm>
        <a:prstGeom prst="roundRect">
          <a:avLst>
            <a:gd name="adj" fmla="val 10000"/>
          </a:avLst>
        </a:prstGeom>
        <a:solidFill>
          <a:srgbClr val="D00045"/>
        </a:solidFill>
        <a:ln w="6350" cap="flat" cmpd="sng" algn="ctr">
          <a:solidFill>
            <a:schemeClr val="accent2"/>
          </a:solidFill>
          <a:prstDash val="solid"/>
          <a:miter lim="800000"/>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s-MX" sz="1800" b="1" kern="1200" dirty="0">
              <a:solidFill>
                <a:schemeClr val="bg1"/>
              </a:solidFill>
              <a:effectLst>
                <a:outerShdw blurRad="38100" dist="38100" dir="2700000" algn="tl">
                  <a:srgbClr val="000000">
                    <a:alpha val="43137"/>
                  </a:srgbClr>
                </a:outerShdw>
              </a:effectLst>
            </a:rPr>
            <a:t>Archivo Concentración</a:t>
          </a:r>
        </a:p>
        <a:p>
          <a:pPr marL="0" lvl="0" indent="0" algn="ctr" defTabSz="800100">
            <a:lnSpc>
              <a:spcPct val="90000"/>
            </a:lnSpc>
            <a:spcBef>
              <a:spcPct val="0"/>
            </a:spcBef>
            <a:spcAft>
              <a:spcPts val="0"/>
            </a:spcAft>
            <a:buNone/>
          </a:pPr>
          <a:endParaRPr lang="es-MX" sz="2400" b="1" kern="1200" dirty="0">
            <a:effectLst>
              <a:outerShdw blurRad="38100" dist="38100" dir="2700000" algn="tl">
                <a:srgbClr val="000000">
                  <a:alpha val="43137"/>
                </a:srgbClr>
              </a:outerShdw>
            </a:effectLst>
          </a:endParaRPr>
        </a:p>
      </dsp:txBody>
      <dsp:txXfrm>
        <a:off x="5555249" y="1540610"/>
        <a:ext cx="1747228" cy="1864949"/>
      </dsp:txXfrm>
    </dsp:sp>
    <dsp:sp modelId="{D89F2CEA-08D9-4964-8BF7-37A1C7A5C65A}">
      <dsp:nvSpPr>
        <dsp:cNvPr id="0" name=""/>
        <dsp:cNvSpPr/>
      </dsp:nvSpPr>
      <dsp:spPr>
        <a:xfrm>
          <a:off x="7440357" y="1487010"/>
          <a:ext cx="1704658" cy="1973667"/>
        </a:xfrm>
        <a:prstGeom prst="roundRect">
          <a:avLst>
            <a:gd name="adj" fmla="val 10000"/>
          </a:avLst>
        </a:prstGeom>
        <a:solidFill>
          <a:srgbClr val="D00045"/>
        </a:solidFill>
        <a:ln w="6350" cap="flat" cmpd="sng" algn="ctr">
          <a:solidFill>
            <a:schemeClr val="accent2"/>
          </a:solidFill>
          <a:prstDash val="solid"/>
          <a:miter lim="800000"/>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es-MX" sz="1800" b="1" kern="1200" dirty="0">
              <a:solidFill>
                <a:schemeClr val="bg1"/>
              </a:solidFill>
              <a:effectLst>
                <a:outerShdw blurRad="38100" dist="38100" dir="2700000" algn="tl">
                  <a:srgbClr val="000000">
                    <a:alpha val="43137"/>
                  </a:srgbClr>
                </a:outerShdw>
              </a:effectLst>
            </a:rPr>
            <a:t>Archivo Histórico </a:t>
          </a:r>
          <a:r>
            <a:rPr lang="es-MX" sz="1800" b="0" kern="1200" dirty="0">
              <a:solidFill>
                <a:schemeClr val="bg1"/>
              </a:solidFill>
              <a:effectLst>
                <a:outerShdw blurRad="38100" dist="38100" dir="2700000" algn="tl">
                  <a:srgbClr val="000000">
                    <a:alpha val="43137"/>
                  </a:srgbClr>
                </a:outerShdw>
              </a:effectLst>
            </a:rPr>
            <a:t>(Sujeto a la capacidad presupuestal )</a:t>
          </a:r>
          <a:endParaRPr lang="es-MX" sz="1800" b="1" kern="1200" dirty="0">
            <a:solidFill>
              <a:schemeClr val="bg1"/>
            </a:solidFill>
            <a:effectLst>
              <a:outerShdw blurRad="38100" dist="38100" dir="2700000" algn="tl">
                <a:srgbClr val="000000">
                  <a:alpha val="43137"/>
                </a:srgbClr>
              </a:outerShdw>
            </a:effectLst>
          </a:endParaRPr>
        </a:p>
        <a:p>
          <a:pPr marL="0" lvl="0" indent="0" algn="ctr" defTabSz="800100">
            <a:lnSpc>
              <a:spcPct val="90000"/>
            </a:lnSpc>
            <a:spcBef>
              <a:spcPct val="0"/>
            </a:spcBef>
            <a:spcAft>
              <a:spcPts val="0"/>
            </a:spcAft>
            <a:buNone/>
          </a:pPr>
          <a:endParaRPr lang="es-MX" sz="2400" b="1" kern="1200" dirty="0">
            <a:effectLst>
              <a:outerShdw blurRad="38100" dist="38100" dir="2700000" algn="tl">
                <a:srgbClr val="000000">
                  <a:alpha val="43137"/>
                </a:srgbClr>
              </a:outerShdw>
            </a:effectLst>
          </a:endParaRPr>
        </a:p>
      </dsp:txBody>
      <dsp:txXfrm>
        <a:off x="7490285" y="1536938"/>
        <a:ext cx="1604802" cy="1873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BE0D3-634E-4151-ACEA-62B6CB2E7B5E}">
      <dsp:nvSpPr>
        <dsp:cNvPr id="0" name=""/>
        <dsp:cNvSpPr/>
      </dsp:nvSpPr>
      <dsp:spPr>
        <a:xfrm>
          <a:off x="0" y="3340"/>
          <a:ext cx="782757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83D0EE-4747-4241-830F-62CBF4F545F4}">
      <dsp:nvSpPr>
        <dsp:cNvPr id="0" name=""/>
        <dsp:cNvSpPr/>
      </dsp:nvSpPr>
      <dsp:spPr>
        <a:xfrm>
          <a:off x="80217" y="52364"/>
          <a:ext cx="1565515" cy="161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MX" sz="2000" b="1" kern="1200" dirty="0">
              <a:latin typeface="+mn-lt"/>
              <a:cs typeface="Arial" panose="020B0604020202020204" pitchFamily="34" charset="0"/>
            </a:rPr>
            <a:t>Funciones</a:t>
          </a:r>
        </a:p>
      </dsp:txBody>
      <dsp:txXfrm>
        <a:off x="80217" y="52364"/>
        <a:ext cx="1565515" cy="1612277"/>
      </dsp:txXfrm>
    </dsp:sp>
    <dsp:sp modelId="{BA1AFBEA-8EA4-41F1-BF5F-3EA64D1DFDEA}">
      <dsp:nvSpPr>
        <dsp:cNvPr id="0" name=""/>
        <dsp:cNvSpPr/>
      </dsp:nvSpPr>
      <dsp:spPr>
        <a:xfrm>
          <a:off x="1682929" y="30412"/>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Font typeface="Wingdings" panose="05000000000000000000" pitchFamily="2" charset="2"/>
            <a:buNone/>
          </a:pPr>
          <a:r>
            <a:rPr lang="es-MX" sz="1800" b="1" kern="1200" dirty="0">
              <a:latin typeface="+mn-lt"/>
              <a:cs typeface="Arial" panose="020B0604020202020204" pitchFamily="34" charset="0"/>
            </a:rPr>
            <a:t>Elaborar instrumentos de Control Archivístico</a:t>
          </a:r>
          <a:endParaRPr lang="es-ES" sz="1800" b="1" kern="1200" dirty="0">
            <a:latin typeface="+mn-lt"/>
            <a:cs typeface="Arial" panose="020B0604020202020204" pitchFamily="34" charset="0"/>
          </a:endParaRPr>
        </a:p>
      </dsp:txBody>
      <dsp:txXfrm>
        <a:off x="1682929" y="30412"/>
        <a:ext cx="6144649" cy="541436"/>
      </dsp:txXfrm>
    </dsp:sp>
    <dsp:sp modelId="{8299A746-8777-4EC9-8612-27FBE0F3E678}">
      <dsp:nvSpPr>
        <dsp:cNvPr id="0" name=""/>
        <dsp:cNvSpPr/>
      </dsp:nvSpPr>
      <dsp:spPr>
        <a:xfrm>
          <a:off x="1565515" y="571848"/>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586D831-A06B-400B-945F-72FE6D8077A4}">
      <dsp:nvSpPr>
        <dsp:cNvPr id="0" name=""/>
        <dsp:cNvSpPr/>
      </dsp:nvSpPr>
      <dsp:spPr>
        <a:xfrm>
          <a:off x="1682929" y="598920"/>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Elaborar criterios para  organizar conservar los archivos</a:t>
          </a:r>
          <a:endParaRPr lang="es-ES" sz="1800" b="1" kern="1200" dirty="0">
            <a:latin typeface="+mn-lt"/>
            <a:cs typeface="Arial" panose="020B0604020202020204" pitchFamily="34" charset="0"/>
          </a:endParaRPr>
        </a:p>
      </dsp:txBody>
      <dsp:txXfrm>
        <a:off x="1682929" y="598920"/>
        <a:ext cx="6144649" cy="541436"/>
      </dsp:txXfrm>
    </dsp:sp>
    <dsp:sp modelId="{AFBBD919-B49E-451F-98F3-17E4A526CC88}">
      <dsp:nvSpPr>
        <dsp:cNvPr id="0" name=""/>
        <dsp:cNvSpPr/>
      </dsp:nvSpPr>
      <dsp:spPr>
        <a:xfrm>
          <a:off x="1565515" y="1140356"/>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04DFA5A-52A7-4E0B-A0B9-EA89E493E05D}">
      <dsp:nvSpPr>
        <dsp:cNvPr id="0" name=""/>
        <dsp:cNvSpPr/>
      </dsp:nvSpPr>
      <dsp:spPr>
        <a:xfrm>
          <a:off x="1682929" y="1167428"/>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Elaborar programa anual de desarrollo archivístico</a:t>
          </a:r>
          <a:endParaRPr lang="es-ES" sz="1800" b="1" kern="1200" dirty="0">
            <a:latin typeface="+mn-lt"/>
            <a:cs typeface="Arial" panose="020B0604020202020204" pitchFamily="34" charset="0"/>
          </a:endParaRPr>
        </a:p>
      </dsp:txBody>
      <dsp:txXfrm>
        <a:off x="1682929" y="1167428"/>
        <a:ext cx="6144649" cy="541436"/>
      </dsp:txXfrm>
    </dsp:sp>
    <dsp:sp modelId="{FE4D6525-6BC5-4A0D-A0C0-B5E8D5875A49}">
      <dsp:nvSpPr>
        <dsp:cNvPr id="0" name=""/>
        <dsp:cNvSpPr/>
      </dsp:nvSpPr>
      <dsp:spPr>
        <a:xfrm>
          <a:off x="1565515" y="1708865"/>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97E3E68-D084-4FBA-9735-976368984C15}">
      <dsp:nvSpPr>
        <dsp:cNvPr id="0" name=""/>
        <dsp:cNvSpPr/>
      </dsp:nvSpPr>
      <dsp:spPr>
        <a:xfrm>
          <a:off x="1682929" y="1735936"/>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Coordinar la valoración y disposición documental </a:t>
          </a:r>
          <a:endParaRPr lang="es-ES" sz="1800" b="1" kern="1200" dirty="0">
            <a:latin typeface="+mn-lt"/>
            <a:cs typeface="Arial" panose="020B0604020202020204" pitchFamily="34" charset="0"/>
          </a:endParaRPr>
        </a:p>
      </dsp:txBody>
      <dsp:txXfrm>
        <a:off x="1682929" y="1735936"/>
        <a:ext cx="6144649" cy="541436"/>
      </dsp:txXfrm>
    </dsp:sp>
    <dsp:sp modelId="{67EB42F0-BEFA-4E1D-B646-01062BC5E936}">
      <dsp:nvSpPr>
        <dsp:cNvPr id="0" name=""/>
        <dsp:cNvSpPr/>
      </dsp:nvSpPr>
      <dsp:spPr>
        <a:xfrm>
          <a:off x="1565515" y="2277373"/>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ADE4DB4-13FC-4613-8FED-56BFAEB21C59}">
      <dsp:nvSpPr>
        <dsp:cNvPr id="0" name=""/>
        <dsp:cNvSpPr/>
      </dsp:nvSpPr>
      <dsp:spPr>
        <a:xfrm>
          <a:off x="1682929" y="2304444"/>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Coordinar actividades para automatizar  los procesos archivísticos de documentos electrónicos</a:t>
          </a:r>
          <a:endParaRPr lang="es-ES" sz="1800" b="1" kern="1200" dirty="0">
            <a:latin typeface="+mn-lt"/>
            <a:cs typeface="Arial" panose="020B0604020202020204" pitchFamily="34" charset="0"/>
          </a:endParaRPr>
        </a:p>
      </dsp:txBody>
      <dsp:txXfrm>
        <a:off x="1682929" y="2304444"/>
        <a:ext cx="6144649" cy="541436"/>
      </dsp:txXfrm>
    </dsp:sp>
    <dsp:sp modelId="{29FBC45F-9FA5-4EAB-AA39-7BC167634D44}">
      <dsp:nvSpPr>
        <dsp:cNvPr id="0" name=""/>
        <dsp:cNvSpPr/>
      </dsp:nvSpPr>
      <dsp:spPr>
        <a:xfrm>
          <a:off x="1565515" y="2845881"/>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83ABF6B-C232-4D55-A118-C831D62AE230}">
      <dsp:nvSpPr>
        <dsp:cNvPr id="0" name=""/>
        <dsp:cNvSpPr/>
      </dsp:nvSpPr>
      <dsp:spPr>
        <a:xfrm>
          <a:off x="1682929" y="2872952"/>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Brindar asesoría y elaborar programas de capacitación [alineados con el AGN]</a:t>
          </a:r>
          <a:endParaRPr lang="es-ES" sz="1800" b="1" kern="1200" dirty="0">
            <a:latin typeface="+mn-lt"/>
            <a:cs typeface="Arial" panose="020B0604020202020204" pitchFamily="34" charset="0"/>
          </a:endParaRPr>
        </a:p>
      </dsp:txBody>
      <dsp:txXfrm>
        <a:off x="1682929" y="2872952"/>
        <a:ext cx="6144649" cy="541436"/>
      </dsp:txXfrm>
    </dsp:sp>
    <dsp:sp modelId="{792E7246-3695-48EE-ADC2-C8A34060A91E}">
      <dsp:nvSpPr>
        <dsp:cNvPr id="0" name=""/>
        <dsp:cNvSpPr/>
      </dsp:nvSpPr>
      <dsp:spPr>
        <a:xfrm>
          <a:off x="1565515" y="3414389"/>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2A8A67B-15BA-4D1A-92D6-FF435B1D773A}">
      <dsp:nvSpPr>
        <dsp:cNvPr id="0" name=""/>
        <dsp:cNvSpPr/>
      </dsp:nvSpPr>
      <dsp:spPr>
        <a:xfrm>
          <a:off x="1682929" y="3441461"/>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Coordinar, las políticas de acceso y conservación de  archivos</a:t>
          </a:r>
          <a:endParaRPr lang="es-ES" sz="1800" b="1" kern="1200" dirty="0">
            <a:latin typeface="+mn-lt"/>
            <a:cs typeface="Arial" panose="020B0604020202020204" pitchFamily="34" charset="0"/>
          </a:endParaRPr>
        </a:p>
      </dsp:txBody>
      <dsp:txXfrm>
        <a:off x="1682929" y="3441461"/>
        <a:ext cx="6144649" cy="541436"/>
      </dsp:txXfrm>
    </dsp:sp>
    <dsp:sp modelId="{D4DEF611-4517-4A1F-AB7D-6E79E382D956}">
      <dsp:nvSpPr>
        <dsp:cNvPr id="0" name=""/>
        <dsp:cNvSpPr/>
      </dsp:nvSpPr>
      <dsp:spPr>
        <a:xfrm>
          <a:off x="1565515" y="3982897"/>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EE9D336-4A0C-4F5D-A3CE-251F20EF8211}">
      <dsp:nvSpPr>
        <dsp:cNvPr id="0" name=""/>
        <dsp:cNvSpPr/>
      </dsp:nvSpPr>
      <dsp:spPr>
        <a:xfrm>
          <a:off x="1682929" y="3977883"/>
          <a:ext cx="6144649" cy="54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ES" sz="1800" b="1" kern="1200" dirty="0">
              <a:latin typeface="+mn-lt"/>
              <a:cs typeface="Arial" panose="020B0604020202020204" pitchFamily="34" charset="0"/>
            </a:rPr>
            <a:t>Coordinar la operación de los Archivos de Trámite, Concentración e Histórico</a:t>
          </a:r>
        </a:p>
        <a:p>
          <a:pPr marL="0" lvl="0" indent="0" algn="just" defTabSz="800100">
            <a:lnSpc>
              <a:spcPct val="90000"/>
            </a:lnSpc>
            <a:spcBef>
              <a:spcPct val="0"/>
            </a:spcBef>
            <a:spcAft>
              <a:spcPct val="35000"/>
            </a:spcAft>
            <a:buNone/>
          </a:pPr>
          <a:endParaRPr lang="es-ES" sz="1800" b="1" kern="1200" dirty="0">
            <a:latin typeface="+mn-lt"/>
            <a:cs typeface="Arial" panose="020B0604020202020204" pitchFamily="34" charset="0"/>
          </a:endParaRPr>
        </a:p>
      </dsp:txBody>
      <dsp:txXfrm>
        <a:off x="1682929" y="3977883"/>
        <a:ext cx="6144649" cy="541436"/>
      </dsp:txXfrm>
    </dsp:sp>
    <dsp:sp modelId="{D07AF91B-6241-450E-AF65-E069E10CB8AC}">
      <dsp:nvSpPr>
        <dsp:cNvPr id="0" name=""/>
        <dsp:cNvSpPr/>
      </dsp:nvSpPr>
      <dsp:spPr>
        <a:xfrm>
          <a:off x="1565515" y="4551405"/>
          <a:ext cx="626206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C45C-FA5C-410F-AA03-0213E990164D}">
      <dsp:nvSpPr>
        <dsp:cNvPr id="0" name=""/>
        <dsp:cNvSpPr/>
      </dsp:nvSpPr>
      <dsp:spPr>
        <a:xfrm rot="16200000">
          <a:off x="-39583" y="1020123"/>
          <a:ext cx="4071418" cy="2665819"/>
        </a:xfrm>
        <a:prstGeom prst="flowChartManualOperati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b="1" kern="1200" dirty="0"/>
            <a:t>Es la instancia encargada de promover y vigilar el cumplimiento de las disposiciones en materia de gestión documental y administración de archivos</a:t>
          </a:r>
          <a:endParaRPr lang="es-ES" sz="2000" b="1" kern="1200" dirty="0"/>
        </a:p>
      </dsp:txBody>
      <dsp:txXfrm rot="5400000">
        <a:off x="663217" y="1131607"/>
        <a:ext cx="2665819" cy="2442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E1E3A-916D-4D66-B8D0-7E4B26627A01}">
      <dsp:nvSpPr>
        <dsp:cNvPr id="0" name=""/>
        <dsp:cNvSpPr/>
      </dsp:nvSpPr>
      <dsp:spPr>
        <a:xfrm>
          <a:off x="2293008" y="188725"/>
          <a:ext cx="3745481" cy="13007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0F60C-2743-4B0B-A718-E02D0A028622}">
      <dsp:nvSpPr>
        <dsp:cNvPr id="0" name=""/>
        <dsp:cNvSpPr/>
      </dsp:nvSpPr>
      <dsp:spPr>
        <a:xfrm>
          <a:off x="3808622" y="3164484"/>
          <a:ext cx="725868" cy="464555"/>
        </a:xfrm>
        <a:prstGeom prst="down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ECA2A9B-416B-4857-88E7-210C89D83CB8}">
      <dsp:nvSpPr>
        <dsp:cNvPr id="0" name=""/>
        <dsp:cNvSpPr/>
      </dsp:nvSpPr>
      <dsp:spPr>
        <a:xfrm>
          <a:off x="2429472" y="3745481"/>
          <a:ext cx="3484168" cy="871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s-ES" sz="2800" kern="1200" dirty="0"/>
        </a:p>
      </dsp:txBody>
      <dsp:txXfrm>
        <a:off x="2429472" y="3745481"/>
        <a:ext cx="3484168" cy="871042"/>
      </dsp:txXfrm>
    </dsp:sp>
    <dsp:sp modelId="{03279F09-5E79-4AC1-BA0F-0BE0739EE5EF}">
      <dsp:nvSpPr>
        <dsp:cNvPr id="0" name=""/>
        <dsp:cNvSpPr/>
      </dsp:nvSpPr>
      <dsp:spPr>
        <a:xfrm>
          <a:off x="3654738" y="1589942"/>
          <a:ext cx="1306563" cy="1306563"/>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n-lt"/>
              <a:cs typeface="Arial" panose="020B0604020202020204" pitchFamily="34" charset="0"/>
            </a:rPr>
            <a:t>- Seguimiento</a:t>
          </a:r>
        </a:p>
        <a:p>
          <a:pPr marL="0" lvl="0" indent="0" algn="ctr" defTabSz="533400">
            <a:lnSpc>
              <a:spcPct val="90000"/>
            </a:lnSpc>
            <a:spcBef>
              <a:spcPct val="0"/>
            </a:spcBef>
            <a:spcAft>
              <a:spcPct val="35000"/>
            </a:spcAft>
            <a:buNone/>
          </a:pPr>
          <a:r>
            <a:rPr lang="es-MX" sz="1200" b="1" kern="1200" dirty="0">
              <a:latin typeface="+mn-lt"/>
              <a:cs typeface="Arial" panose="020B0604020202020204" pitchFamily="34" charset="0"/>
            </a:rPr>
            <a:t>- Despacho</a:t>
          </a:r>
          <a:endParaRPr lang="es-ES" sz="1200" kern="1200" dirty="0"/>
        </a:p>
      </dsp:txBody>
      <dsp:txXfrm>
        <a:off x="3846080" y="1781284"/>
        <a:ext cx="923879" cy="923879"/>
      </dsp:txXfrm>
    </dsp:sp>
    <dsp:sp modelId="{F319A3FB-3EC3-4DF6-AEBF-F1F0BFD78CE6}">
      <dsp:nvSpPr>
        <dsp:cNvPr id="0" name=""/>
        <dsp:cNvSpPr/>
      </dsp:nvSpPr>
      <dsp:spPr>
        <a:xfrm>
          <a:off x="3102609" y="278933"/>
          <a:ext cx="1328918" cy="1306563"/>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mn-lt"/>
              <a:cs typeface="Arial" panose="020B0604020202020204" pitchFamily="34" charset="0"/>
            </a:rPr>
            <a:t>Son responsables:</a:t>
          </a:r>
        </a:p>
        <a:p>
          <a:pPr marL="0" lvl="0" indent="0" algn="ctr" defTabSz="533400">
            <a:lnSpc>
              <a:spcPct val="90000"/>
            </a:lnSpc>
            <a:spcBef>
              <a:spcPct val="0"/>
            </a:spcBef>
            <a:spcAft>
              <a:spcPct val="35000"/>
            </a:spcAft>
            <a:buNone/>
          </a:pPr>
          <a:r>
            <a:rPr lang="es-MX" sz="1200" b="1" kern="1200" dirty="0">
              <a:latin typeface="+mn-lt"/>
              <a:cs typeface="Arial" panose="020B0604020202020204" pitchFamily="34" charset="0"/>
            </a:rPr>
            <a:t>- Recepción       - </a:t>
          </a:r>
          <a:r>
            <a:rPr lang="es-ES" sz="1200" b="1" kern="1200" dirty="0">
              <a:latin typeface="+mn-lt"/>
              <a:cs typeface="Arial" panose="020B0604020202020204" pitchFamily="34" charset="0"/>
            </a:rPr>
            <a:t>Registro</a:t>
          </a:r>
          <a:endParaRPr lang="es-MX" sz="1200" b="1" kern="1200" dirty="0">
            <a:latin typeface="+mn-lt"/>
            <a:cs typeface="Arial" panose="020B0604020202020204" pitchFamily="34" charset="0"/>
          </a:endParaRPr>
        </a:p>
      </dsp:txBody>
      <dsp:txXfrm>
        <a:off x="3297225" y="470275"/>
        <a:ext cx="939686" cy="923879"/>
      </dsp:txXfrm>
    </dsp:sp>
    <dsp:sp modelId="{54E029C6-0A31-45B1-B2FD-F88CDB8E8D5D}">
      <dsp:nvSpPr>
        <dsp:cNvPr id="0" name=""/>
        <dsp:cNvSpPr/>
      </dsp:nvSpPr>
      <dsp:spPr>
        <a:xfrm>
          <a:off x="2139124" y="0"/>
          <a:ext cx="4064863" cy="325189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C45C-FA5C-410F-AA03-0213E990164D}">
      <dsp:nvSpPr>
        <dsp:cNvPr id="0" name=""/>
        <dsp:cNvSpPr/>
      </dsp:nvSpPr>
      <dsp:spPr>
        <a:xfrm rot="16200000">
          <a:off x="33741" y="790780"/>
          <a:ext cx="3741273" cy="2668425"/>
        </a:xfrm>
        <a:prstGeom prst="flowChartManualOperati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s-MX" sz="1800" b="1" kern="1200" dirty="0"/>
            <a:t>Los responsables de las áreas de correspondencia deben contar con los conocimientos, habilidades, competencias y experiencia acordes con su responsabilidad</a:t>
          </a:r>
          <a:endParaRPr lang="es-ES" sz="1800" b="1" kern="1200" dirty="0"/>
        </a:p>
      </dsp:txBody>
      <dsp:txXfrm rot="5400000">
        <a:off x="570165" y="1002611"/>
        <a:ext cx="2668425" cy="2244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26E4-A1C6-4ECD-97E2-9BC9E41EDA61}">
      <dsp:nvSpPr>
        <dsp:cNvPr id="0" name=""/>
        <dsp:cNvSpPr/>
      </dsp:nvSpPr>
      <dsp:spPr>
        <a:xfrm>
          <a:off x="0" y="2152"/>
          <a:ext cx="89763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49879-07F5-4381-8336-0BA338C4D719}">
      <dsp:nvSpPr>
        <dsp:cNvPr id="0" name=""/>
        <dsp:cNvSpPr/>
      </dsp:nvSpPr>
      <dsp:spPr>
        <a:xfrm>
          <a:off x="0" y="2152"/>
          <a:ext cx="1795264" cy="4403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latin typeface="+mn-lt"/>
              <a:cs typeface="Arial" panose="020B0604020202020204" pitchFamily="34" charset="0"/>
            </a:rPr>
            <a:t>Funciones</a:t>
          </a:r>
          <a:endParaRPr lang="es-MX" sz="1100" b="1" kern="1200" dirty="0">
            <a:latin typeface="+mn-lt"/>
            <a:cs typeface="Arial" panose="020B0604020202020204" pitchFamily="34" charset="0"/>
          </a:endParaRPr>
        </a:p>
      </dsp:txBody>
      <dsp:txXfrm>
        <a:off x="0" y="2152"/>
        <a:ext cx="1795264" cy="4403922"/>
      </dsp:txXfrm>
    </dsp:sp>
    <dsp:sp modelId="{5C437EC8-F1B2-4A4D-A1DD-0A15712985EB}">
      <dsp:nvSpPr>
        <dsp:cNvPr id="0" name=""/>
        <dsp:cNvSpPr/>
      </dsp:nvSpPr>
      <dsp:spPr>
        <a:xfrm>
          <a:off x="1929908" y="36611"/>
          <a:ext cx="7046411" cy="68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b="1" kern="1200" dirty="0">
              <a:latin typeface="+mn-lt"/>
              <a:cs typeface="Arial" panose="020B0604020202020204" pitchFamily="34" charset="0"/>
            </a:rPr>
            <a:t>Integrar, asignar la clasificación archivística, inventariar y organizar expedientes</a:t>
          </a:r>
          <a:endParaRPr lang="es-ES" sz="2000" b="1" kern="1200" dirty="0">
            <a:latin typeface="+mn-lt"/>
            <a:cs typeface="Arial" panose="020B0604020202020204" pitchFamily="34" charset="0"/>
          </a:endParaRPr>
        </a:p>
      </dsp:txBody>
      <dsp:txXfrm>
        <a:off x="1929908" y="36611"/>
        <a:ext cx="7046411" cy="689188"/>
      </dsp:txXfrm>
    </dsp:sp>
    <dsp:sp modelId="{BB333B26-2F33-48D9-B485-060CFA06FF69}">
      <dsp:nvSpPr>
        <dsp:cNvPr id="0" name=""/>
        <dsp:cNvSpPr/>
      </dsp:nvSpPr>
      <dsp:spPr>
        <a:xfrm>
          <a:off x="1795264" y="725799"/>
          <a:ext cx="718105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EEDF22-3A68-449A-B7EA-B1767E76F9F8}">
      <dsp:nvSpPr>
        <dsp:cNvPr id="0" name=""/>
        <dsp:cNvSpPr/>
      </dsp:nvSpPr>
      <dsp:spPr>
        <a:xfrm>
          <a:off x="1929908" y="760259"/>
          <a:ext cx="7046411" cy="46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Asegurar la consulta de los expedientes mediante vales de préstamo</a:t>
          </a:r>
          <a:endParaRPr lang="es-ES" sz="1800" b="1" kern="1200" dirty="0">
            <a:latin typeface="+mn-lt"/>
            <a:cs typeface="Arial" panose="020B0604020202020204" pitchFamily="34" charset="0"/>
          </a:endParaRPr>
        </a:p>
      </dsp:txBody>
      <dsp:txXfrm>
        <a:off x="1929908" y="760259"/>
        <a:ext cx="7046411" cy="466773"/>
      </dsp:txXfrm>
    </dsp:sp>
    <dsp:sp modelId="{84FAECD1-22D5-4806-8776-91880554BDC5}">
      <dsp:nvSpPr>
        <dsp:cNvPr id="0" name=""/>
        <dsp:cNvSpPr/>
      </dsp:nvSpPr>
      <dsp:spPr>
        <a:xfrm>
          <a:off x="1795264" y="1227032"/>
          <a:ext cx="718105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A842A-41FC-431B-A21C-0E8607CC0895}">
      <dsp:nvSpPr>
        <dsp:cNvPr id="0" name=""/>
        <dsp:cNvSpPr/>
      </dsp:nvSpPr>
      <dsp:spPr>
        <a:xfrm>
          <a:off x="1929908" y="1261491"/>
          <a:ext cx="7046411" cy="68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ES" sz="1800" b="1" kern="1200" dirty="0"/>
            <a:t>Resguardar los archivos y la información que tenga clasificación de acceso</a:t>
          </a:r>
          <a:endParaRPr lang="es-ES" sz="1600" b="1" kern="1200" dirty="0">
            <a:latin typeface="+mn-lt"/>
            <a:cs typeface="Arial" panose="020B0604020202020204" pitchFamily="34" charset="0"/>
          </a:endParaRPr>
        </a:p>
      </dsp:txBody>
      <dsp:txXfrm>
        <a:off x="1929908" y="1261491"/>
        <a:ext cx="7046411" cy="689188"/>
      </dsp:txXfrm>
    </dsp:sp>
    <dsp:sp modelId="{3C192ABC-020C-4497-8943-685A4474D7AF}">
      <dsp:nvSpPr>
        <dsp:cNvPr id="0" name=""/>
        <dsp:cNvSpPr/>
      </dsp:nvSpPr>
      <dsp:spPr>
        <a:xfrm>
          <a:off x="1795264" y="1950679"/>
          <a:ext cx="718105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DFA45F-62CC-4A90-846C-4F37837DBB3E}">
      <dsp:nvSpPr>
        <dsp:cNvPr id="0" name=""/>
        <dsp:cNvSpPr/>
      </dsp:nvSpPr>
      <dsp:spPr>
        <a:xfrm>
          <a:off x="1929908" y="1985139"/>
          <a:ext cx="7046411" cy="935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MX" sz="1800" b="1" kern="1200" dirty="0">
              <a:latin typeface="+mn-lt"/>
              <a:cs typeface="Arial" panose="020B0604020202020204" pitchFamily="34" charset="0"/>
            </a:rPr>
            <a:t>Colaborar con la Coordinación de Archivo para la elaboración de instrumentos archivísticos de consulta (Inventarios, Guía Simple de Archivos)</a:t>
          </a:r>
          <a:endParaRPr lang="es-ES" sz="1800" b="1" kern="1200" dirty="0">
            <a:latin typeface="+mn-lt"/>
            <a:cs typeface="Arial" panose="020B0604020202020204" pitchFamily="34" charset="0"/>
          </a:endParaRPr>
        </a:p>
      </dsp:txBody>
      <dsp:txXfrm>
        <a:off x="1929908" y="1985139"/>
        <a:ext cx="7046411" cy="935696"/>
      </dsp:txXfrm>
    </dsp:sp>
    <dsp:sp modelId="{5020F467-B52D-4718-B56C-77A6BC1DFB1F}">
      <dsp:nvSpPr>
        <dsp:cNvPr id="0" name=""/>
        <dsp:cNvSpPr/>
      </dsp:nvSpPr>
      <dsp:spPr>
        <a:xfrm>
          <a:off x="1795264" y="2920836"/>
          <a:ext cx="718105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FB745F-E86A-42ED-80EE-C35D6B939632}">
      <dsp:nvSpPr>
        <dsp:cNvPr id="0" name=""/>
        <dsp:cNvSpPr/>
      </dsp:nvSpPr>
      <dsp:spPr>
        <a:xfrm>
          <a:off x="1929908" y="2955295"/>
          <a:ext cx="7046411" cy="68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latin typeface="+mn-lt"/>
              <a:cs typeface="Arial" panose="020B0604020202020204" pitchFamily="34" charset="0"/>
            </a:rPr>
            <a:t>Trabajar de acuerdo con los criterios específicos y recomendaciones  que establezca </a:t>
          </a:r>
          <a:r>
            <a:rPr lang="es-MX" sz="1800" b="1" kern="1200" dirty="0">
              <a:latin typeface="+mn-lt"/>
              <a:cs typeface="Arial" panose="020B0604020202020204" pitchFamily="34" charset="0"/>
            </a:rPr>
            <a:t>la Coordinación de Archivo </a:t>
          </a:r>
          <a:endParaRPr lang="es-ES" sz="1800" b="1" kern="1200" dirty="0">
            <a:latin typeface="+mn-lt"/>
            <a:cs typeface="Arial" panose="020B0604020202020204" pitchFamily="34" charset="0"/>
          </a:endParaRPr>
        </a:p>
      </dsp:txBody>
      <dsp:txXfrm>
        <a:off x="1929908" y="2955295"/>
        <a:ext cx="7046411" cy="689188"/>
      </dsp:txXfrm>
    </dsp:sp>
    <dsp:sp modelId="{F4C2A49F-FB11-4C4D-BBA5-D0E59749F5C7}">
      <dsp:nvSpPr>
        <dsp:cNvPr id="0" name=""/>
        <dsp:cNvSpPr/>
      </dsp:nvSpPr>
      <dsp:spPr>
        <a:xfrm>
          <a:off x="1795264" y="3644483"/>
          <a:ext cx="718105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DD84E-A97F-47B4-B353-E080EDF09C47}">
      <dsp:nvSpPr>
        <dsp:cNvPr id="0" name=""/>
        <dsp:cNvSpPr/>
      </dsp:nvSpPr>
      <dsp:spPr>
        <a:xfrm>
          <a:off x="1929908" y="3678942"/>
          <a:ext cx="7046411" cy="68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ES" sz="1800" b="1" kern="1200" dirty="0">
              <a:latin typeface="+mn-lt"/>
              <a:cs typeface="Arial" panose="020B0604020202020204" pitchFamily="34" charset="0"/>
            </a:rPr>
            <a:t>Observar los plazos de guarda del Catálogo de Disposición Documental para realizar transferencias primarias</a:t>
          </a:r>
        </a:p>
      </dsp:txBody>
      <dsp:txXfrm>
        <a:off x="1929908" y="3678942"/>
        <a:ext cx="7046411" cy="689188"/>
      </dsp:txXfrm>
    </dsp:sp>
    <dsp:sp modelId="{B1FAB92B-30F6-4AD5-911E-30603CCF5F00}">
      <dsp:nvSpPr>
        <dsp:cNvPr id="0" name=""/>
        <dsp:cNvSpPr/>
      </dsp:nvSpPr>
      <dsp:spPr>
        <a:xfrm>
          <a:off x="1795264" y="4368130"/>
          <a:ext cx="718105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C45C-FA5C-410F-AA03-0213E990164D}">
      <dsp:nvSpPr>
        <dsp:cNvPr id="0" name=""/>
        <dsp:cNvSpPr/>
      </dsp:nvSpPr>
      <dsp:spPr>
        <a:xfrm rot="16200000">
          <a:off x="-250198" y="1010927"/>
          <a:ext cx="3890606" cy="243271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b="1" kern="1200" dirty="0"/>
            <a:t>Cada área o unidad administrativa debe contar con un Archivo de Trámite </a:t>
          </a:r>
          <a:endParaRPr lang="es-ES" sz="2000" b="1" kern="1200" dirty="0"/>
        </a:p>
      </dsp:txBody>
      <dsp:txXfrm rot="5400000">
        <a:off x="478749" y="1060101"/>
        <a:ext cx="2432713" cy="23343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C45C-FA5C-410F-AA03-0213E990164D}">
      <dsp:nvSpPr>
        <dsp:cNvPr id="0" name=""/>
        <dsp:cNvSpPr/>
      </dsp:nvSpPr>
      <dsp:spPr>
        <a:xfrm rot="16200000">
          <a:off x="-2684" y="1081119"/>
          <a:ext cx="3845627" cy="2377123"/>
        </a:xfrm>
        <a:prstGeom prst="flowChartManualOperati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s-MX" sz="2000" b="1" kern="1200" dirty="0"/>
            <a:t>Cada sujeto obligado debe contar con un Archivo de Concentración</a:t>
          </a:r>
          <a:endParaRPr lang="es-ES" sz="2000" b="1" kern="1200" dirty="0"/>
        </a:p>
      </dsp:txBody>
      <dsp:txXfrm rot="5400000">
        <a:off x="731568" y="1115992"/>
        <a:ext cx="2377123" cy="23073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5BCB5-0075-455D-BACB-1B9BAF2B2B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A580532-2083-4B5E-970D-BD8ACF1E6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4DD9D2E-AA40-441D-93CD-C4920C5F0E55}"/>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5" name="Marcador de pie de página 4">
            <a:extLst>
              <a:ext uri="{FF2B5EF4-FFF2-40B4-BE49-F238E27FC236}">
                <a16:creationId xmlns:a16="http://schemas.microsoft.com/office/drawing/2014/main" id="{F59F7CCB-D648-4CD1-B772-202115BA2A4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097069B0-3864-485A-912D-9474B1476490}"/>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84350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FC865-D442-40E1-84D9-D2F0E81F21A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9C5030E-E0FC-433C-8535-B64E5BED7F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379F706-5D3B-4A15-BCF4-379A3DB525A3}"/>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5" name="Marcador de pie de página 4">
            <a:extLst>
              <a:ext uri="{FF2B5EF4-FFF2-40B4-BE49-F238E27FC236}">
                <a16:creationId xmlns:a16="http://schemas.microsoft.com/office/drawing/2014/main" id="{49067BA4-E0B8-483E-9802-6CC78F2AF5D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A1B656D-1569-4733-92A5-58903F2AE8CE}"/>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248079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EF5367B-A659-47CA-9B2E-9D0527F312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2CE921A-08A2-4B5E-8BBE-F1DA2392FA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7599E6D-48AD-4362-ABD7-9E8CE20C0BCB}"/>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5" name="Marcador de pie de página 4">
            <a:extLst>
              <a:ext uri="{FF2B5EF4-FFF2-40B4-BE49-F238E27FC236}">
                <a16:creationId xmlns:a16="http://schemas.microsoft.com/office/drawing/2014/main" id="{87972F62-DC03-40D5-BCA8-307D79CC49B7}"/>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D7B53F04-4616-4EEF-8D44-09A6A83CB610}"/>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349644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B036E-2ADF-4B11-A02E-294E9A74789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1E3922D-6006-4F35-B65A-12F81586F94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C1B5AD9-B3B6-4481-8463-76787E233442}"/>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5" name="Marcador de pie de página 4">
            <a:extLst>
              <a:ext uri="{FF2B5EF4-FFF2-40B4-BE49-F238E27FC236}">
                <a16:creationId xmlns:a16="http://schemas.microsoft.com/office/drawing/2014/main" id="{F037FEEB-7E49-4008-A5E2-E36AE6EFB0AE}"/>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9BEA429-C40C-4C19-94D8-D868069725EA}"/>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388554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FAF75-50B9-438B-A1B4-D749FB287A8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80CBC80-98F3-4CB6-8E6B-BB55041C3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D5C0BD2-B671-43BB-846B-D6933B087A89}"/>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5" name="Marcador de pie de página 4">
            <a:extLst>
              <a:ext uri="{FF2B5EF4-FFF2-40B4-BE49-F238E27FC236}">
                <a16:creationId xmlns:a16="http://schemas.microsoft.com/office/drawing/2014/main" id="{DFF7D451-B56D-4452-BDAD-903225B867D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25D54EE-8E03-4473-949D-FE38F3D3503E}"/>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71673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E8B7B-444C-4E46-9140-FDF5CDB5C2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F254331-B4CD-4CBB-8D9E-B6BD43D0D7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10C9558-276A-473F-9CD9-29E8F3F2754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4D62FF2-17A8-4205-9A53-70068755BA1A}"/>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6" name="Marcador de pie de página 5">
            <a:extLst>
              <a:ext uri="{FF2B5EF4-FFF2-40B4-BE49-F238E27FC236}">
                <a16:creationId xmlns:a16="http://schemas.microsoft.com/office/drawing/2014/main" id="{6C2C24F8-F21C-4155-9BD9-A13EC3F3AC01}"/>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42A2D667-B99C-4447-A8FF-0C22A444B506}"/>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398694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C5CE4-1F02-4DC3-95D2-6D0395C8C1C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B6EE61D-26F8-4210-BB47-BF89A5402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4AE6DF0-C174-4384-95F1-0E48D29923C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E10BD35-AFC0-45C7-9028-DF6852C93B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41BE790-88FA-4124-BD9B-F28AC108CAF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BFFE927-7A03-4CC3-A2DF-E4EE2AB45722}"/>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8" name="Marcador de pie de página 7">
            <a:extLst>
              <a:ext uri="{FF2B5EF4-FFF2-40B4-BE49-F238E27FC236}">
                <a16:creationId xmlns:a16="http://schemas.microsoft.com/office/drawing/2014/main" id="{06CAA838-2E1A-48B2-A55D-B0A8F173A45D}"/>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75980C54-F67A-4CA9-9CDC-807FBACA3E05}"/>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248557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1E841-B02D-4BD0-86FB-8B629FD9EF3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1509759-E8B4-4AF7-8D95-D257A80F8E99}"/>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4" name="Marcador de pie de página 3">
            <a:extLst>
              <a:ext uri="{FF2B5EF4-FFF2-40B4-BE49-F238E27FC236}">
                <a16:creationId xmlns:a16="http://schemas.microsoft.com/office/drawing/2014/main" id="{4C4B13AB-5909-4E77-A459-C798371D8D24}"/>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0B4E1824-4CED-4348-B463-B924E081C74E}"/>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65646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4F23FC-C131-4692-A6E0-F02ED4A8F836}"/>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3" name="Marcador de pie de página 2">
            <a:extLst>
              <a:ext uri="{FF2B5EF4-FFF2-40B4-BE49-F238E27FC236}">
                <a16:creationId xmlns:a16="http://schemas.microsoft.com/office/drawing/2014/main" id="{7ECF872D-790C-45AB-8E60-84D269D71A32}"/>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0275508A-9396-4FC9-8BF8-ACC98145A87F}"/>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117329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6367B-CA3F-46F0-96B0-1A928D9479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722AECE-86A5-483F-AEAE-A2394D198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28B541C-DA31-406B-A384-DEA8FB724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6EB262-3B19-4E2E-AD2D-2B2B5F28F870}"/>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6" name="Marcador de pie de página 5">
            <a:extLst>
              <a:ext uri="{FF2B5EF4-FFF2-40B4-BE49-F238E27FC236}">
                <a16:creationId xmlns:a16="http://schemas.microsoft.com/office/drawing/2014/main" id="{B0979AD2-97C5-4466-B03C-46195F687E9D}"/>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3DE0D56F-9C84-4195-B71D-6FEB46FFFC46}"/>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26385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01F19-A735-4B3D-8D70-061B3CDF3A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56F34CE-6D6C-40E9-BBF8-CFDAD710C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C0F35986-2C86-4411-8BE1-9C6A8EE46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10A465-6A5D-4448-89F5-5D14993B1921}"/>
              </a:ext>
            </a:extLst>
          </p:cNvPr>
          <p:cNvSpPr>
            <a:spLocks noGrp="1"/>
          </p:cNvSpPr>
          <p:nvPr>
            <p:ph type="dt" sz="half" idx="10"/>
          </p:nvPr>
        </p:nvSpPr>
        <p:spPr/>
        <p:txBody>
          <a:bodyPr/>
          <a:lstStyle/>
          <a:p>
            <a:fld id="{863253D8-2D42-42D5-A960-6C58D7122C96}" type="datetimeFigureOut">
              <a:rPr lang="es-MX" smtClean="0"/>
              <a:t>15/07/2020</a:t>
            </a:fld>
            <a:endParaRPr lang="es-MX" dirty="0"/>
          </a:p>
        </p:txBody>
      </p:sp>
      <p:sp>
        <p:nvSpPr>
          <p:cNvPr id="6" name="Marcador de pie de página 5">
            <a:extLst>
              <a:ext uri="{FF2B5EF4-FFF2-40B4-BE49-F238E27FC236}">
                <a16:creationId xmlns:a16="http://schemas.microsoft.com/office/drawing/2014/main" id="{F03D30FF-463C-4F93-AFBE-468651409DD4}"/>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0DB5461B-0EC0-49E0-836B-3D50BD16E482}"/>
              </a:ext>
            </a:extLst>
          </p:cNvPr>
          <p:cNvSpPr>
            <a:spLocks noGrp="1"/>
          </p:cNvSpPr>
          <p:nvPr>
            <p:ph type="sldNum" sz="quarter" idx="12"/>
          </p:nvPr>
        </p:nvSpPr>
        <p:spPr/>
        <p:txBody>
          <a:bodyPr/>
          <a:lstStyle/>
          <a:p>
            <a:fld id="{77580964-3CB5-4B87-86A6-D256EE058D8E}" type="slidenum">
              <a:rPr lang="es-MX" smtClean="0"/>
              <a:t>‹Nº›</a:t>
            </a:fld>
            <a:endParaRPr lang="es-MX" dirty="0"/>
          </a:p>
        </p:txBody>
      </p:sp>
    </p:spTree>
    <p:extLst>
      <p:ext uri="{BB962C8B-B14F-4D97-AF65-F5344CB8AC3E}">
        <p14:creationId xmlns:p14="http://schemas.microsoft.com/office/powerpoint/2010/main" val="30001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442402-B879-45E9-8FF3-32E80A47A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9683769-9E25-4EE3-81D6-78ED77311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8590D5D-C7A9-44EB-804C-3005AD8D0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253D8-2D42-42D5-A960-6C58D7122C96}" type="datetimeFigureOut">
              <a:rPr lang="es-MX" smtClean="0"/>
              <a:t>15/07/2020</a:t>
            </a:fld>
            <a:endParaRPr lang="es-MX" dirty="0"/>
          </a:p>
        </p:txBody>
      </p:sp>
      <p:sp>
        <p:nvSpPr>
          <p:cNvPr id="5" name="Marcador de pie de página 4">
            <a:extLst>
              <a:ext uri="{FF2B5EF4-FFF2-40B4-BE49-F238E27FC236}">
                <a16:creationId xmlns:a16="http://schemas.microsoft.com/office/drawing/2014/main" id="{3A372936-4C56-4B1A-ADE3-241234214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FC5DF069-FD5D-46ED-9E9D-4668C4FB4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80964-3CB5-4B87-86A6-D256EE058D8E}" type="slidenum">
              <a:rPr lang="es-MX" smtClean="0"/>
              <a:t>‹Nº›</a:t>
            </a:fld>
            <a:endParaRPr lang="es-MX" dirty="0"/>
          </a:p>
        </p:txBody>
      </p:sp>
    </p:spTree>
    <p:extLst>
      <p:ext uri="{BB962C8B-B14F-4D97-AF65-F5344CB8AC3E}">
        <p14:creationId xmlns:p14="http://schemas.microsoft.com/office/powerpoint/2010/main" val="323953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leonardo.larios@inai.org.mx"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30BAF4-5B91-413C-AF96-2B422D52B439}"/>
              </a:ext>
            </a:extLst>
          </p:cNvPr>
          <p:cNvPicPr>
            <a:picLocks noChangeAspect="1"/>
          </p:cNvPicPr>
          <p:nvPr/>
        </p:nvPicPr>
        <p:blipFill>
          <a:blip r:embed="rId2"/>
          <a:stretch>
            <a:fillRect/>
          </a:stretch>
        </p:blipFill>
        <p:spPr>
          <a:xfrm>
            <a:off x="0" y="0"/>
            <a:ext cx="12192000" cy="6886575"/>
          </a:xfrm>
          <a:prstGeom prst="rect">
            <a:avLst/>
          </a:prstGeom>
        </p:spPr>
      </p:pic>
      <p:sp>
        <p:nvSpPr>
          <p:cNvPr id="6" name="Rectángulo 5">
            <a:extLst>
              <a:ext uri="{FF2B5EF4-FFF2-40B4-BE49-F238E27FC236}">
                <a16:creationId xmlns:a16="http://schemas.microsoft.com/office/drawing/2014/main" id="{D35545C0-DB3E-4E30-9BEC-A5F6962EDCF5}"/>
              </a:ext>
            </a:extLst>
          </p:cNvPr>
          <p:cNvSpPr/>
          <p:nvPr/>
        </p:nvSpPr>
        <p:spPr>
          <a:xfrm>
            <a:off x="795131" y="2858869"/>
            <a:ext cx="10349747" cy="646331"/>
          </a:xfrm>
          <a:prstGeom prst="rect">
            <a:avLst/>
          </a:prstGeom>
        </p:spPr>
        <p:txBody>
          <a:bodyPr wrap="square">
            <a:spAutoFit/>
          </a:bodyPr>
          <a:lstStyle/>
          <a:p>
            <a:pPr algn="ctr"/>
            <a:r>
              <a:rPr lang="es-MX" altLang="es-MX" sz="3600" b="1">
                <a:solidFill>
                  <a:schemeClr val="bg1"/>
                </a:solidFill>
              </a:rPr>
              <a:t>CUMPLIMIENTO </a:t>
            </a:r>
            <a:r>
              <a:rPr lang="es-MX" altLang="es-MX" sz="3600" b="1" dirty="0">
                <a:solidFill>
                  <a:schemeClr val="bg1"/>
                </a:solidFill>
              </a:rPr>
              <a:t>DE LA LEY GENERAL DE ARCHIVOS</a:t>
            </a:r>
            <a:endParaRPr lang="es-MX" sz="3600" b="1" dirty="0">
              <a:solidFill>
                <a:schemeClr val="bg1"/>
              </a:solidFill>
            </a:endParaRPr>
          </a:p>
        </p:txBody>
      </p:sp>
      <p:sp>
        <p:nvSpPr>
          <p:cNvPr id="7" name="Subtítulo 2">
            <a:extLst>
              <a:ext uri="{FF2B5EF4-FFF2-40B4-BE49-F238E27FC236}">
                <a16:creationId xmlns:a16="http://schemas.microsoft.com/office/drawing/2014/main" id="{5B29B606-3E04-43A7-80C9-D8AC57085EBB}"/>
              </a:ext>
            </a:extLst>
          </p:cNvPr>
          <p:cNvSpPr txBox="1">
            <a:spLocks/>
          </p:cNvSpPr>
          <p:nvPr/>
        </p:nvSpPr>
        <p:spPr>
          <a:xfrm>
            <a:off x="1696479" y="4298378"/>
            <a:ext cx="9144000" cy="528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b="1" dirty="0">
                <a:solidFill>
                  <a:srgbClr val="BC955B"/>
                </a:solidFill>
                <a:latin typeface="Arial" panose="020B0604020202020204" pitchFamily="34" charset="0"/>
                <a:cs typeface="Arial" panose="020B0604020202020204" pitchFamily="34" charset="0"/>
              </a:rPr>
              <a:t>Dirección de Desarrollo Archivístico Nacional</a:t>
            </a:r>
            <a:endParaRPr lang="es-MX" b="1" dirty="0">
              <a:solidFill>
                <a:srgbClr val="BC95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59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29EF6-5E3E-4477-AB52-B1E23761BBB4}"/>
              </a:ext>
            </a:extLst>
          </p:cNvPr>
          <p:cNvSpPr>
            <a:spLocks noGrp="1"/>
          </p:cNvSpPr>
          <p:nvPr>
            <p:ph type="title"/>
          </p:nvPr>
        </p:nvSpPr>
        <p:spPr>
          <a:xfrm>
            <a:off x="0" y="159026"/>
            <a:ext cx="10515600" cy="993913"/>
          </a:xfrm>
        </p:spPr>
        <p:txBody>
          <a:bodyPr>
            <a:noAutofit/>
          </a:bodyPr>
          <a:lstStyle/>
          <a:p>
            <a:r>
              <a:rPr lang="es-ES" b="1" dirty="0"/>
              <a:t>Artículo 10 </a:t>
            </a:r>
            <a:br>
              <a:rPr lang="es-ES" b="1" dirty="0"/>
            </a:br>
            <a:r>
              <a:rPr lang="es-ES" b="1" dirty="0"/>
              <a:t>Obligaciones </a:t>
            </a:r>
            <a:r>
              <a:rPr lang="es-ES" sz="2400" b="1" dirty="0"/>
              <a:t>(Concretas)</a:t>
            </a:r>
            <a:endParaRPr lang="es-MX" sz="2400" b="1" dirty="0"/>
          </a:p>
        </p:txBody>
      </p:sp>
      <p:sp>
        <p:nvSpPr>
          <p:cNvPr id="3" name="Marcador de contenido 2">
            <a:extLst>
              <a:ext uri="{FF2B5EF4-FFF2-40B4-BE49-F238E27FC236}">
                <a16:creationId xmlns:a16="http://schemas.microsoft.com/office/drawing/2014/main" id="{B3DBED5B-6E07-416F-859A-786B5B99D52D}"/>
              </a:ext>
            </a:extLst>
          </p:cNvPr>
          <p:cNvSpPr>
            <a:spLocks noGrp="1"/>
          </p:cNvSpPr>
          <p:nvPr>
            <p:ph idx="1"/>
          </p:nvPr>
        </p:nvSpPr>
        <p:spPr>
          <a:xfrm>
            <a:off x="202095" y="1505122"/>
            <a:ext cx="11791122" cy="5352878"/>
          </a:xfrm>
        </p:spPr>
        <p:txBody>
          <a:bodyPr>
            <a:normAutofit/>
          </a:bodyPr>
          <a:lstStyle/>
          <a:p>
            <a:pPr algn="just">
              <a:buFont typeface="Wingdings" panose="05000000000000000000" pitchFamily="2" charset="2"/>
              <a:buChar char="ü"/>
            </a:pPr>
            <a:r>
              <a:rPr lang="es-MX" dirty="0"/>
              <a:t>Organizar y conservar sus archivos</a:t>
            </a:r>
          </a:p>
          <a:p>
            <a:pPr algn="just">
              <a:buFont typeface="Wingdings" panose="05000000000000000000" pitchFamily="2" charset="2"/>
              <a:buChar char="ü"/>
            </a:pPr>
            <a:r>
              <a:rPr lang="es-MX" dirty="0"/>
              <a:t>Operación de su sistema institucional</a:t>
            </a:r>
          </a:p>
          <a:p>
            <a:pPr algn="just">
              <a:buFont typeface="Wingdings" panose="05000000000000000000" pitchFamily="2" charset="2"/>
              <a:buChar char="ü"/>
            </a:pPr>
            <a:r>
              <a:rPr lang="es-MX" dirty="0"/>
              <a:t>Cumplimiento de lo dispuesto por esta Ley; las correspondientes de las entidades federativas y las determinaciones que emita el Consejo Nacional o el Consejo Local</a:t>
            </a:r>
          </a:p>
          <a:p>
            <a:pPr algn="just">
              <a:buFont typeface="Wingdings" panose="05000000000000000000" pitchFamily="2" charset="2"/>
              <a:buChar char="ü"/>
            </a:pPr>
            <a:r>
              <a:rPr lang="es-MX" dirty="0"/>
              <a:t>Garantizar que no se sustraigan, dañen o eliminen documentos de archivo y la información a su cargo</a:t>
            </a:r>
          </a:p>
          <a:p>
            <a:pPr algn="just">
              <a:buFont typeface="Wingdings" panose="05000000000000000000" pitchFamily="2" charset="2"/>
              <a:buChar char="ü"/>
            </a:pPr>
            <a:r>
              <a:rPr lang="es-MX" dirty="0"/>
              <a:t>El servidor público que concluya su empleo, cargo o comisión, deberá garantizar la entrega de los archivos a quien lo sustituya, debiendo estar organizados y descritos de conformidad con los instrumentos de control y consulta archivísticos que identifiquen la función que les dio origen en los términos de esta Ley.</a:t>
            </a:r>
          </a:p>
        </p:txBody>
      </p:sp>
    </p:spTree>
    <p:extLst>
      <p:ext uri="{BB962C8B-B14F-4D97-AF65-F5344CB8AC3E}">
        <p14:creationId xmlns:p14="http://schemas.microsoft.com/office/powerpoint/2010/main" val="123162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BF3B08-708E-458A-99AF-2C3D0806DD01}"/>
              </a:ext>
            </a:extLst>
          </p:cNvPr>
          <p:cNvSpPr>
            <a:spLocks noGrp="1"/>
          </p:cNvSpPr>
          <p:nvPr>
            <p:ph idx="1"/>
          </p:nvPr>
        </p:nvSpPr>
        <p:spPr>
          <a:xfrm>
            <a:off x="172278" y="1404730"/>
            <a:ext cx="11873948" cy="5294244"/>
          </a:xfrm>
        </p:spPr>
        <p:txBody>
          <a:bodyPr>
            <a:normAutofit/>
          </a:bodyPr>
          <a:lstStyle/>
          <a:p>
            <a:pPr algn="just">
              <a:buFont typeface="Wingdings" panose="05000000000000000000" pitchFamily="2" charset="2"/>
              <a:buChar char="ü"/>
            </a:pPr>
            <a:r>
              <a:rPr lang="es-MX" dirty="0">
                <a:solidFill>
                  <a:srgbClr val="FF0000"/>
                </a:solidFill>
              </a:rPr>
              <a:t>Administrar, organizar, y conservar </a:t>
            </a:r>
            <a:r>
              <a:rPr lang="es-MX" dirty="0"/>
              <a:t>de manera homogénea los documentos de archivo que produzcan, reciban, obtengan, adquieran, transformen o posean, de acuerdo con sus </a:t>
            </a:r>
            <a:r>
              <a:rPr lang="es-MX" dirty="0">
                <a:highlight>
                  <a:srgbClr val="FFFF00"/>
                </a:highlight>
              </a:rPr>
              <a:t>facultades, competencias, atribuciones o funciones</a:t>
            </a:r>
            <a:r>
              <a:rPr lang="es-MX" dirty="0"/>
              <a:t>, los estándares y principios en materia archivística, los términos de esta Ley y demás disposiciones jurídicas que les sean aplicables; </a:t>
            </a:r>
          </a:p>
          <a:p>
            <a:pPr algn="just">
              <a:buFont typeface="Wingdings" panose="05000000000000000000" pitchFamily="2" charset="2"/>
              <a:buChar char="ü"/>
            </a:pPr>
            <a:r>
              <a:rPr lang="es-MX" dirty="0"/>
              <a:t>Establecer un </a:t>
            </a:r>
            <a:r>
              <a:rPr lang="es-MX" dirty="0">
                <a:solidFill>
                  <a:srgbClr val="FF0000"/>
                </a:solidFill>
              </a:rPr>
              <a:t>sistema institucional para la administración de sus archivos y llevar a cabo los procesos de gestión documental</a:t>
            </a:r>
            <a:r>
              <a:rPr lang="es-MX" dirty="0"/>
              <a:t>; </a:t>
            </a:r>
          </a:p>
          <a:p>
            <a:pPr algn="just">
              <a:buFont typeface="Wingdings" panose="05000000000000000000" pitchFamily="2" charset="2"/>
              <a:buChar char="ü"/>
            </a:pPr>
            <a:r>
              <a:rPr lang="es-MX" dirty="0">
                <a:solidFill>
                  <a:srgbClr val="FF0000"/>
                </a:solidFill>
              </a:rPr>
              <a:t>Integrar los documentos en expedientes</a:t>
            </a:r>
            <a:r>
              <a:rPr lang="es-MX" dirty="0"/>
              <a:t>; </a:t>
            </a:r>
          </a:p>
          <a:p>
            <a:pPr algn="just">
              <a:buFont typeface="Wingdings" panose="05000000000000000000" pitchFamily="2" charset="2"/>
              <a:buChar char="ü"/>
            </a:pPr>
            <a:r>
              <a:rPr lang="es-MX" dirty="0"/>
              <a:t>Inscribir en el </a:t>
            </a:r>
            <a:r>
              <a:rPr lang="es-MX" dirty="0">
                <a:solidFill>
                  <a:srgbClr val="FF0000"/>
                </a:solidFill>
              </a:rPr>
              <a:t>Registro Nacional </a:t>
            </a:r>
            <a:r>
              <a:rPr lang="es-MX" dirty="0"/>
              <a:t>la existencia y ubicación de archivos bajo su resguardo; </a:t>
            </a:r>
          </a:p>
          <a:p>
            <a:pPr algn="just">
              <a:buFont typeface="Wingdings" panose="05000000000000000000" pitchFamily="2" charset="2"/>
              <a:buChar char="ü"/>
            </a:pPr>
            <a:r>
              <a:rPr lang="es-MX" dirty="0"/>
              <a:t>Conformar un </a:t>
            </a:r>
            <a:r>
              <a:rPr lang="es-MX" dirty="0">
                <a:solidFill>
                  <a:srgbClr val="FF0000"/>
                </a:solidFill>
              </a:rPr>
              <a:t>grupo interdisciplinario</a:t>
            </a:r>
            <a:r>
              <a:rPr lang="es-MX" dirty="0"/>
              <a:t> en términos de las disposiciones reglamentarias, que </a:t>
            </a:r>
            <a:r>
              <a:rPr lang="es-MX" u="sng" dirty="0"/>
              <a:t>coadyuve</a:t>
            </a:r>
            <a:r>
              <a:rPr lang="es-MX" dirty="0"/>
              <a:t> en la </a:t>
            </a:r>
            <a:r>
              <a:rPr lang="es-MX" dirty="0">
                <a:solidFill>
                  <a:srgbClr val="FF0000"/>
                </a:solidFill>
              </a:rPr>
              <a:t>valoración documental</a:t>
            </a:r>
            <a:r>
              <a:rPr lang="es-MX" dirty="0"/>
              <a:t>; </a:t>
            </a:r>
          </a:p>
        </p:txBody>
      </p:sp>
      <p:sp>
        <p:nvSpPr>
          <p:cNvPr id="4" name="Título 1">
            <a:extLst>
              <a:ext uri="{FF2B5EF4-FFF2-40B4-BE49-F238E27FC236}">
                <a16:creationId xmlns:a16="http://schemas.microsoft.com/office/drawing/2014/main" id="{3D2A7DE0-C401-4D3F-8E93-271C0ABE2374}"/>
              </a:ext>
            </a:extLst>
          </p:cNvPr>
          <p:cNvSpPr>
            <a:spLocks noGrp="1"/>
          </p:cNvSpPr>
          <p:nvPr>
            <p:ph type="title"/>
          </p:nvPr>
        </p:nvSpPr>
        <p:spPr>
          <a:xfrm>
            <a:off x="0" y="159026"/>
            <a:ext cx="10515600" cy="993913"/>
          </a:xfrm>
        </p:spPr>
        <p:txBody>
          <a:bodyPr>
            <a:noAutofit/>
          </a:bodyPr>
          <a:lstStyle/>
          <a:p>
            <a:r>
              <a:rPr lang="es-ES" b="1" dirty="0"/>
              <a:t>Artículo 11-16 </a:t>
            </a:r>
            <a:br>
              <a:rPr lang="es-ES" b="1" dirty="0"/>
            </a:br>
            <a:r>
              <a:rPr lang="es-ES" b="1" dirty="0"/>
              <a:t>Obligaciones</a:t>
            </a:r>
            <a:endParaRPr lang="es-MX" b="1" dirty="0"/>
          </a:p>
        </p:txBody>
      </p:sp>
    </p:spTree>
    <p:extLst>
      <p:ext uri="{BB962C8B-B14F-4D97-AF65-F5344CB8AC3E}">
        <p14:creationId xmlns:p14="http://schemas.microsoft.com/office/powerpoint/2010/main" val="356014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FAB234-C0F0-45E8-BE2A-44ABAE95E6AD}"/>
              </a:ext>
            </a:extLst>
          </p:cNvPr>
          <p:cNvSpPr>
            <a:spLocks noGrp="1"/>
          </p:cNvSpPr>
          <p:nvPr>
            <p:ph idx="1"/>
          </p:nvPr>
        </p:nvSpPr>
        <p:spPr>
          <a:xfrm>
            <a:off x="159026" y="251791"/>
            <a:ext cx="11860696" cy="6414052"/>
          </a:xfrm>
        </p:spPr>
        <p:txBody>
          <a:bodyPr>
            <a:normAutofit/>
          </a:bodyPr>
          <a:lstStyle/>
          <a:p>
            <a:pPr algn="just">
              <a:buFont typeface="Wingdings" panose="05000000000000000000" pitchFamily="2" charset="2"/>
              <a:buChar char="ü"/>
            </a:pPr>
            <a:r>
              <a:rPr lang="es-MX" dirty="0"/>
              <a:t>Dotar a los documentos de archivo de los elementos de identificación necesarios para asegurar que mantengan su </a:t>
            </a:r>
            <a:r>
              <a:rPr lang="es-MX" dirty="0">
                <a:solidFill>
                  <a:srgbClr val="FF0000"/>
                </a:solidFill>
              </a:rPr>
              <a:t>procedencia y orden original*</a:t>
            </a:r>
            <a:r>
              <a:rPr lang="es-MX" dirty="0"/>
              <a:t>; </a:t>
            </a:r>
          </a:p>
          <a:p>
            <a:pPr algn="just">
              <a:buFont typeface="Wingdings" panose="05000000000000000000" pitchFamily="2" charset="2"/>
              <a:buChar char="ü"/>
            </a:pPr>
            <a:r>
              <a:rPr lang="es-MX" dirty="0"/>
              <a:t>Destinar los </a:t>
            </a:r>
            <a:r>
              <a:rPr lang="es-MX" dirty="0">
                <a:solidFill>
                  <a:srgbClr val="FF0000"/>
                </a:solidFill>
              </a:rPr>
              <a:t>espacios y equipos necesarios </a:t>
            </a:r>
            <a:r>
              <a:rPr lang="es-MX" dirty="0"/>
              <a:t>para el funcionamiento de sus archivos; </a:t>
            </a:r>
          </a:p>
          <a:p>
            <a:pPr algn="just">
              <a:buFont typeface="Wingdings" panose="05000000000000000000" pitchFamily="2" charset="2"/>
              <a:buChar char="ü"/>
            </a:pPr>
            <a:r>
              <a:rPr lang="es-MX" dirty="0"/>
              <a:t>Promover el </a:t>
            </a:r>
            <a:r>
              <a:rPr lang="es-MX" dirty="0">
                <a:solidFill>
                  <a:srgbClr val="FF0000"/>
                </a:solidFill>
              </a:rPr>
              <a:t>desarrollo de infraestructura y equipamiento para la gestión documental y administración de archivos</a:t>
            </a:r>
            <a:r>
              <a:rPr lang="es-MX" dirty="0"/>
              <a:t>; </a:t>
            </a:r>
          </a:p>
          <a:p>
            <a:pPr algn="just">
              <a:buFont typeface="Wingdings" panose="05000000000000000000" pitchFamily="2" charset="2"/>
              <a:buChar char="ü"/>
            </a:pPr>
            <a:r>
              <a:rPr lang="es-MX" dirty="0"/>
              <a:t>Racionalizar la </a:t>
            </a:r>
            <a:r>
              <a:rPr lang="es-MX" dirty="0">
                <a:solidFill>
                  <a:srgbClr val="FF0000"/>
                </a:solidFill>
              </a:rPr>
              <a:t>producción, uso, distribución y control</a:t>
            </a:r>
            <a:r>
              <a:rPr lang="es-MX" dirty="0"/>
              <a:t> de los documentos de archivo; </a:t>
            </a:r>
          </a:p>
          <a:p>
            <a:pPr algn="just">
              <a:buFont typeface="Wingdings" panose="05000000000000000000" pitchFamily="2" charset="2"/>
              <a:buChar char="ü"/>
            </a:pPr>
            <a:r>
              <a:rPr lang="es-MX" dirty="0"/>
              <a:t>Resguardar los documentos contenidos en sus archivos; </a:t>
            </a:r>
          </a:p>
          <a:p>
            <a:pPr algn="just">
              <a:buFont typeface="Wingdings" panose="05000000000000000000" pitchFamily="2" charset="2"/>
              <a:buChar char="ü"/>
            </a:pPr>
            <a:r>
              <a:rPr lang="es-MX" dirty="0"/>
              <a:t>Aplicar </a:t>
            </a:r>
            <a:r>
              <a:rPr lang="es-MX" dirty="0">
                <a:solidFill>
                  <a:srgbClr val="FF0000"/>
                </a:solidFill>
              </a:rPr>
              <a:t>métodos y medidas para la organización, protección y conservación de los documentos de archivo</a:t>
            </a:r>
            <a:r>
              <a:rPr lang="es-MX" dirty="0"/>
              <a:t>, considerando el estado que guardan y el espacio para su almacenamiento; así como procurar el </a:t>
            </a:r>
            <a:r>
              <a:rPr lang="es-MX" dirty="0">
                <a:solidFill>
                  <a:srgbClr val="FF0000"/>
                </a:solidFill>
              </a:rPr>
              <a:t>resguardo digital </a:t>
            </a:r>
            <a:r>
              <a:rPr lang="es-MX" dirty="0"/>
              <a:t>de dichos documentos, de conformidad con esta Ley y las demás disposiciones jurídicas aplicables, y </a:t>
            </a:r>
          </a:p>
        </p:txBody>
      </p:sp>
    </p:spTree>
    <p:extLst>
      <p:ext uri="{BB962C8B-B14F-4D97-AF65-F5344CB8AC3E}">
        <p14:creationId xmlns:p14="http://schemas.microsoft.com/office/powerpoint/2010/main" val="290164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AF0206-6522-4CD1-BC48-DDC82F32F57B}"/>
              </a:ext>
            </a:extLst>
          </p:cNvPr>
          <p:cNvSpPr>
            <a:spLocks noGrp="1"/>
          </p:cNvSpPr>
          <p:nvPr>
            <p:ph idx="1"/>
          </p:nvPr>
        </p:nvSpPr>
        <p:spPr>
          <a:xfrm>
            <a:off x="251791" y="357809"/>
            <a:ext cx="11767931" cy="6281530"/>
          </a:xfrm>
        </p:spPr>
        <p:txBody>
          <a:bodyPr>
            <a:normAutofit fontScale="70000" lnSpcReduction="20000"/>
          </a:bodyPr>
          <a:lstStyle/>
          <a:p>
            <a:pPr marL="0" indent="0" algn="just">
              <a:buNone/>
            </a:pPr>
            <a:r>
              <a:rPr lang="es-MX" sz="4500" b="1" dirty="0"/>
              <a:t>*El principio de procedencia </a:t>
            </a:r>
            <a:r>
              <a:rPr lang="es-MX" dirty="0"/>
              <a:t>ha representado el fundamento sobre el que se ha cimentado el ulterior y progresivo desarrollo de la teoría archivística moderna, sirviendo de base para el entramado del eje central sobre el que gira toda ella: la clasificación de fondos. </a:t>
            </a:r>
          </a:p>
          <a:p>
            <a:pPr algn="just"/>
            <a:r>
              <a:rPr lang="es-MX" dirty="0"/>
              <a:t>El padre de esta teoría, imbuido por las corrientes estructuralistas de la época, fue el historiador francés </a:t>
            </a:r>
            <a:r>
              <a:rPr lang="es-MX" dirty="0" err="1"/>
              <a:t>Natalis</a:t>
            </a:r>
            <a:r>
              <a:rPr lang="es-MX" dirty="0"/>
              <a:t> de </a:t>
            </a:r>
            <a:r>
              <a:rPr lang="es-MX" dirty="0" err="1"/>
              <a:t>Wailly</a:t>
            </a:r>
            <a:r>
              <a:rPr lang="es-MX" dirty="0"/>
              <a:t>, quien en 1841, decía: </a:t>
            </a:r>
          </a:p>
          <a:p>
            <a:pPr marL="0" indent="0" algn="just">
              <a:buNone/>
            </a:pPr>
            <a:endParaRPr lang="es-MX" b="1" i="1" dirty="0"/>
          </a:p>
          <a:p>
            <a:pPr marL="0" indent="0" algn="just">
              <a:buNone/>
            </a:pPr>
            <a:r>
              <a:rPr lang="es-MX" b="1" i="1" dirty="0"/>
              <a:t>“reunir los documentos por fondos, es decir, reunir todos los documentos que provienen de un cuerpo, de un establecimiento, de una familia o de un individuo, y arreglar estos fondos con sujeción a un orden determinado... Los documentos que apenas se relacionan con un establecimiento, un cuerpo o una familia, no deben mezclarse con el fondo de ese establecimiento, de ese cuerpo, de esa familia...”.</a:t>
            </a:r>
            <a:r>
              <a:rPr lang="es-MX" dirty="0"/>
              <a:t> </a:t>
            </a:r>
          </a:p>
          <a:p>
            <a:pPr marL="0" indent="0" algn="just">
              <a:buNone/>
            </a:pPr>
            <a:endParaRPr lang="es-MX" dirty="0"/>
          </a:p>
          <a:p>
            <a:pPr marL="0" indent="0" algn="just">
              <a:buNone/>
            </a:pPr>
            <a:r>
              <a:rPr lang="es-MX" dirty="0"/>
              <a:t>Más adelante aclaraba el mismo autor, que</a:t>
            </a:r>
          </a:p>
          <a:p>
            <a:pPr marL="0" indent="0" algn="just">
              <a:buNone/>
            </a:pPr>
            <a:endParaRPr lang="es-MX" dirty="0"/>
          </a:p>
          <a:p>
            <a:pPr marL="0" indent="0" algn="just">
              <a:buNone/>
            </a:pPr>
            <a:r>
              <a:rPr lang="es-MX" b="1" i="1" dirty="0"/>
              <a:t>“la clasificación general por fondos es la única verdaderamente apropiada para asegurar el pronto cumplimiento de un orden regular y uniforme... Si en vez de este método, del cual puede decirse que se funda en la naturaleza de las cosas, se propone un orden teórico... los archivos caerán en un desorden difícil de remediar. En cualquier clasificación distinta a ésta se corre el grave riesgo de no saber dónde se encuentra un documento”.</a:t>
            </a:r>
          </a:p>
          <a:p>
            <a:pPr algn="just"/>
            <a:endParaRPr lang="es-MX" dirty="0"/>
          </a:p>
          <a:p>
            <a:pPr marL="0" indent="0">
              <a:buNone/>
            </a:pPr>
            <a:r>
              <a:rPr lang="es-MX" sz="2200" dirty="0" err="1"/>
              <a:t>Duchein</a:t>
            </a:r>
            <a:r>
              <a:rPr lang="es-MX" sz="2200" dirty="0"/>
              <a:t>, Michel, “El respeto de los fondos en Archivística: principios teóricos y problemas prácticos”. En: </a:t>
            </a:r>
            <a:r>
              <a:rPr lang="es-MX" sz="2200" dirty="0" err="1"/>
              <a:t>Walne</a:t>
            </a:r>
            <a:r>
              <a:rPr lang="es-MX" sz="2200" dirty="0"/>
              <a:t>, P. (ed.), </a:t>
            </a:r>
            <a:r>
              <a:rPr lang="es-MX" sz="2200" i="1" dirty="0"/>
              <a:t>La administración moderna de archivos y la gestión de documentos. </a:t>
            </a:r>
            <a:r>
              <a:rPr lang="es-MX" sz="2200" dirty="0"/>
              <a:t>París: Unesco, 1985, p.69 ; disponible en http://unesdoc.unesco.org/images/0006/000679/067981so.pdf (consultado el 28 de enero de 2011). </a:t>
            </a:r>
            <a:r>
              <a:rPr lang="es-MX" sz="2200" b="1" dirty="0"/>
              <a:t>Principios, términos y conceptos fundamentales, </a:t>
            </a:r>
            <a:r>
              <a:rPr lang="es-MX" sz="2200" i="1" dirty="0"/>
              <a:t>José Ramón Cruz Mundet. </a:t>
            </a:r>
            <a:r>
              <a:rPr lang="es-MX" sz="2200" dirty="0"/>
              <a:t>Universidad Carlos III de Madrid, (España), 2011.</a:t>
            </a:r>
          </a:p>
          <a:p>
            <a:pPr algn="just"/>
            <a:endParaRPr lang="es-MX" dirty="0"/>
          </a:p>
        </p:txBody>
      </p:sp>
    </p:spTree>
    <p:extLst>
      <p:ext uri="{BB962C8B-B14F-4D97-AF65-F5344CB8AC3E}">
        <p14:creationId xmlns:p14="http://schemas.microsoft.com/office/powerpoint/2010/main" val="355784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D68D44-2A04-4DC4-BC9D-BA2519EF4B21}"/>
              </a:ext>
            </a:extLst>
          </p:cNvPr>
          <p:cNvSpPr>
            <a:spLocks noGrp="1"/>
          </p:cNvSpPr>
          <p:nvPr>
            <p:ph idx="1"/>
          </p:nvPr>
        </p:nvSpPr>
        <p:spPr>
          <a:xfrm>
            <a:off x="178904" y="675861"/>
            <a:ext cx="11834191" cy="5898667"/>
          </a:xfrm>
        </p:spPr>
        <p:txBody>
          <a:bodyPr>
            <a:noAutofit/>
          </a:bodyPr>
          <a:lstStyle/>
          <a:p>
            <a:pPr algn="just"/>
            <a:r>
              <a:rPr lang="es-MX" sz="3000" dirty="0"/>
              <a:t>Las demás disposiciones establecidas en esta Ley y otras disposiciones jurídicas aplicables. </a:t>
            </a:r>
          </a:p>
          <a:p>
            <a:pPr algn="just"/>
            <a:r>
              <a:rPr lang="es-MX" sz="3000" dirty="0"/>
              <a:t>Los </a:t>
            </a:r>
            <a:r>
              <a:rPr lang="es-MX" sz="3000" dirty="0">
                <a:solidFill>
                  <a:srgbClr val="FF0000"/>
                </a:solidFill>
              </a:rPr>
              <a:t>fideicomisos y fondos públicos </a:t>
            </a:r>
            <a:r>
              <a:rPr lang="es-MX" sz="3000" dirty="0"/>
              <a:t>que no cuenten con estructura orgánica, así como cualquier </a:t>
            </a:r>
            <a:r>
              <a:rPr lang="es-MX" sz="3000" dirty="0">
                <a:solidFill>
                  <a:srgbClr val="FF0000"/>
                </a:solidFill>
              </a:rPr>
              <a:t>persona física </a:t>
            </a:r>
            <a:r>
              <a:rPr lang="es-MX" sz="3000" dirty="0"/>
              <a:t>que reciba y ejerza recursos públicos, o realice actos de autoridad de la federación, las entidades federativas y los municipios, </a:t>
            </a:r>
            <a:r>
              <a:rPr lang="es-MX" sz="3000" b="1" dirty="0"/>
              <a:t>estarán obligados a cumplir con las disposiciones de las fracciones I, VI, VII, IX y X del presente artículo</a:t>
            </a:r>
            <a:r>
              <a:rPr lang="es-MX" sz="3000" dirty="0"/>
              <a:t>. </a:t>
            </a:r>
          </a:p>
          <a:p>
            <a:pPr algn="just">
              <a:buFont typeface="Wingdings" panose="05000000000000000000" pitchFamily="2" charset="2"/>
              <a:buChar char="ü"/>
            </a:pPr>
            <a:r>
              <a:rPr lang="es-MX" sz="1800" b="1" dirty="0"/>
              <a:t>I. </a:t>
            </a:r>
            <a:r>
              <a:rPr lang="es-MX" sz="1800" dirty="0">
                <a:solidFill>
                  <a:srgbClr val="FF0000"/>
                </a:solidFill>
              </a:rPr>
              <a:t>Administrar, organizar, y conservar</a:t>
            </a:r>
            <a:r>
              <a:rPr lang="es-MX" sz="1800" dirty="0"/>
              <a:t> de manera homogénea los documentos de archivo que produzcan, reciban, obtengan, adquieran, transformen o posean, de acuerdo con sus facultades, competencias, atribuciones o funciones, los estándares y principios en materia archivística, los términos de esta Ley y demás disposiciones jurídicas que les sean aplicables; </a:t>
            </a:r>
          </a:p>
          <a:p>
            <a:pPr algn="just">
              <a:buFont typeface="Wingdings" panose="05000000000000000000" pitchFamily="2" charset="2"/>
              <a:buChar char="ü"/>
            </a:pPr>
            <a:r>
              <a:rPr lang="es-MX" sz="1800" b="1" dirty="0"/>
              <a:t>VI. </a:t>
            </a:r>
            <a:r>
              <a:rPr lang="es-MX" sz="1800" dirty="0"/>
              <a:t>Dotar a los documentos de archivo de los </a:t>
            </a:r>
            <a:r>
              <a:rPr lang="es-MX" sz="1800" dirty="0">
                <a:solidFill>
                  <a:srgbClr val="FF0000"/>
                </a:solidFill>
              </a:rPr>
              <a:t>elementos de identificación </a:t>
            </a:r>
            <a:r>
              <a:rPr lang="es-MX" sz="1800" dirty="0"/>
              <a:t>necesarios para asegurar que mantengan su procedencia y orden original; </a:t>
            </a:r>
          </a:p>
          <a:p>
            <a:pPr algn="just">
              <a:buFont typeface="Wingdings" panose="05000000000000000000" pitchFamily="2" charset="2"/>
              <a:buChar char="ü"/>
            </a:pPr>
            <a:r>
              <a:rPr lang="es-MX" sz="1800" b="1" dirty="0"/>
              <a:t>VII. </a:t>
            </a:r>
            <a:r>
              <a:rPr lang="es-MX" sz="1800" dirty="0"/>
              <a:t>Destinar los </a:t>
            </a:r>
            <a:r>
              <a:rPr lang="es-MX" sz="1800" dirty="0">
                <a:solidFill>
                  <a:srgbClr val="FF0000"/>
                </a:solidFill>
              </a:rPr>
              <a:t>espacios y equipos </a:t>
            </a:r>
            <a:r>
              <a:rPr lang="es-MX" sz="1800" dirty="0"/>
              <a:t>necesarios para el funcionamiento de sus archivos; </a:t>
            </a:r>
          </a:p>
          <a:p>
            <a:pPr algn="just">
              <a:buFont typeface="Wingdings" panose="05000000000000000000" pitchFamily="2" charset="2"/>
              <a:buChar char="ü"/>
            </a:pPr>
            <a:r>
              <a:rPr lang="es-MX" sz="1800" b="1" dirty="0"/>
              <a:t>IX. </a:t>
            </a:r>
            <a:r>
              <a:rPr lang="es-MX" sz="1800" dirty="0">
                <a:solidFill>
                  <a:srgbClr val="FF0000"/>
                </a:solidFill>
              </a:rPr>
              <a:t>Racionalizar la producción, uso, distribución y control de los documentos de archivo; </a:t>
            </a:r>
          </a:p>
          <a:p>
            <a:pPr algn="just">
              <a:buFont typeface="Wingdings" panose="05000000000000000000" pitchFamily="2" charset="2"/>
              <a:buChar char="ü"/>
            </a:pPr>
            <a:r>
              <a:rPr lang="es-MX" sz="1800" b="1" dirty="0"/>
              <a:t>X. </a:t>
            </a:r>
            <a:r>
              <a:rPr lang="es-MX" sz="1800" dirty="0">
                <a:solidFill>
                  <a:srgbClr val="FF0000"/>
                </a:solidFill>
              </a:rPr>
              <a:t>Resguardar los documentos contenidos en sus archivos; </a:t>
            </a:r>
          </a:p>
        </p:txBody>
      </p:sp>
    </p:spTree>
    <p:extLst>
      <p:ext uri="{BB962C8B-B14F-4D97-AF65-F5344CB8AC3E}">
        <p14:creationId xmlns:p14="http://schemas.microsoft.com/office/powerpoint/2010/main" val="374183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1B9EF1-F039-4046-B429-C6ECF7879AC0}"/>
              </a:ext>
            </a:extLst>
          </p:cNvPr>
          <p:cNvSpPr>
            <a:spLocks noGrp="1"/>
          </p:cNvSpPr>
          <p:nvPr>
            <p:ph idx="1"/>
          </p:nvPr>
        </p:nvSpPr>
        <p:spPr>
          <a:xfrm>
            <a:off x="477077" y="1388303"/>
            <a:ext cx="11317357" cy="4351338"/>
          </a:xfrm>
        </p:spPr>
        <p:txBody>
          <a:bodyPr>
            <a:normAutofit/>
          </a:bodyPr>
          <a:lstStyle/>
          <a:p>
            <a:pPr algn="just">
              <a:buFont typeface="Wingdings" panose="05000000000000000000" pitchFamily="2" charset="2"/>
              <a:buChar char="ü"/>
            </a:pPr>
            <a:r>
              <a:rPr lang="es-MX" sz="3600" dirty="0"/>
              <a:t>Los sujetos obligados deberán </a:t>
            </a:r>
            <a:r>
              <a:rPr lang="es-MX" sz="3600" dirty="0">
                <a:solidFill>
                  <a:srgbClr val="FF0000"/>
                </a:solidFill>
              </a:rPr>
              <a:t>conservar y preservar </a:t>
            </a:r>
            <a:r>
              <a:rPr lang="es-MX" sz="3600" dirty="0"/>
              <a:t>los archivos relativos a </a:t>
            </a:r>
            <a:r>
              <a:rPr lang="es-MX" sz="3600" dirty="0">
                <a:solidFill>
                  <a:srgbClr val="FF0000"/>
                </a:solidFill>
              </a:rPr>
              <a:t>violaciones graves de derechos humanos</a:t>
            </a:r>
            <a:r>
              <a:rPr lang="es-MX" sz="3600" dirty="0"/>
              <a:t>, así como respetar y garantizar el derecho de acceso a los mismos, de conformidad con las disposiciones legales en materia de acceso a la información pública y protección de datos personales, siempre que no hayan sido declarados como históricos, en cuyo caso, su consulta será irrestricta. </a:t>
            </a:r>
          </a:p>
          <a:p>
            <a:pPr algn="just"/>
            <a:endParaRPr lang="es-MX" sz="3600" dirty="0"/>
          </a:p>
        </p:txBody>
      </p:sp>
    </p:spTree>
    <p:extLst>
      <p:ext uri="{BB962C8B-B14F-4D97-AF65-F5344CB8AC3E}">
        <p14:creationId xmlns:p14="http://schemas.microsoft.com/office/powerpoint/2010/main" val="370349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3DCFE5-57E5-434F-ACDE-CF6A4331D018}"/>
              </a:ext>
            </a:extLst>
          </p:cNvPr>
          <p:cNvSpPr>
            <a:spLocks noGrp="1"/>
          </p:cNvSpPr>
          <p:nvPr>
            <p:ph idx="1"/>
          </p:nvPr>
        </p:nvSpPr>
        <p:spPr>
          <a:xfrm>
            <a:off x="185530" y="390939"/>
            <a:ext cx="11820939" cy="6467061"/>
          </a:xfrm>
        </p:spPr>
        <p:txBody>
          <a:bodyPr>
            <a:normAutofit lnSpcReduction="10000"/>
          </a:bodyPr>
          <a:lstStyle/>
          <a:p>
            <a:pPr algn="just"/>
            <a:r>
              <a:rPr lang="es-MX" sz="3500" b="1" dirty="0"/>
              <a:t>Artículo 12. </a:t>
            </a:r>
            <a:r>
              <a:rPr lang="es-MX" sz="3500" dirty="0"/>
              <a:t>Los sujetos obligados deberán mantener los </a:t>
            </a:r>
            <a:r>
              <a:rPr lang="es-MX" sz="3500" dirty="0">
                <a:solidFill>
                  <a:srgbClr val="FF0000"/>
                </a:solidFill>
              </a:rPr>
              <a:t>documentos contenidos en sus archivos en el orden original en que fueron producidos, conforme a los procesos de gestión documental</a:t>
            </a:r>
            <a:r>
              <a:rPr lang="es-MX" sz="3500" dirty="0"/>
              <a:t> que incluyen la </a:t>
            </a:r>
            <a:r>
              <a:rPr lang="es-MX" sz="3500" dirty="0">
                <a:solidFill>
                  <a:srgbClr val="FF0000"/>
                </a:solidFill>
              </a:rPr>
              <a:t>producción, organización, acceso, consulta, </a:t>
            </a:r>
            <a:r>
              <a:rPr lang="es-MX" sz="3500" u="sng" dirty="0">
                <a:solidFill>
                  <a:srgbClr val="FF0000"/>
                </a:solidFill>
              </a:rPr>
              <a:t>valoración documental, disposición documental* </a:t>
            </a:r>
            <a:r>
              <a:rPr lang="es-MX" sz="3500" dirty="0">
                <a:solidFill>
                  <a:srgbClr val="FF0000"/>
                </a:solidFill>
              </a:rPr>
              <a:t>y conservación</a:t>
            </a:r>
            <a:r>
              <a:rPr lang="es-MX" sz="3500" dirty="0"/>
              <a:t>, en los términos que establezcan el Consejo Nacional y las disposiciones jurídicas aplicables. </a:t>
            </a:r>
          </a:p>
          <a:p>
            <a:pPr algn="just"/>
            <a:r>
              <a:rPr lang="es-MX" sz="3500" dirty="0"/>
              <a:t>Los órganos internos de control y sus homólogos en la federación y las entidades federativas, </a:t>
            </a:r>
            <a:r>
              <a:rPr lang="es-MX" sz="3500" dirty="0">
                <a:solidFill>
                  <a:srgbClr val="FF0000"/>
                </a:solidFill>
              </a:rPr>
              <a:t>vigilarán el estricto cumplimiento de la presente Ley, de acuerdo con sus competencias e integrarán auditorías archivísticas en sus programas anuales de trabajo. </a:t>
            </a:r>
          </a:p>
          <a:p>
            <a:pPr marL="0" indent="0" algn="just">
              <a:buNone/>
            </a:pPr>
            <a:r>
              <a:rPr lang="es-MX" sz="3500" dirty="0">
                <a:solidFill>
                  <a:srgbClr val="FF0000"/>
                </a:solidFill>
              </a:rPr>
              <a:t>*</a:t>
            </a:r>
            <a:r>
              <a:rPr lang="es-MX" sz="1800" dirty="0"/>
              <a:t>De acuerdo al art. 57 el CONARCH emitirá los Lineamientos para analizar, valorar y decidir la disposición documental de las series documentales de los SO.</a:t>
            </a:r>
            <a:endParaRPr lang="es-MX" sz="3500" dirty="0"/>
          </a:p>
        </p:txBody>
      </p:sp>
    </p:spTree>
    <p:extLst>
      <p:ext uri="{BB962C8B-B14F-4D97-AF65-F5344CB8AC3E}">
        <p14:creationId xmlns:p14="http://schemas.microsoft.com/office/powerpoint/2010/main" val="109633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78D11A7-3DE3-4A13-AB54-BA923454F1F1}"/>
              </a:ext>
            </a:extLst>
          </p:cNvPr>
          <p:cNvSpPr>
            <a:spLocks noGrp="1"/>
          </p:cNvSpPr>
          <p:nvPr>
            <p:ph idx="1"/>
          </p:nvPr>
        </p:nvSpPr>
        <p:spPr>
          <a:xfrm>
            <a:off x="172277" y="463826"/>
            <a:ext cx="11807687" cy="6268278"/>
          </a:xfrm>
        </p:spPr>
        <p:txBody>
          <a:bodyPr>
            <a:normAutofit/>
          </a:bodyPr>
          <a:lstStyle/>
          <a:p>
            <a:pPr algn="just"/>
            <a:r>
              <a:rPr lang="es-MX" sz="3600" b="1" dirty="0"/>
              <a:t>Artículo 13. </a:t>
            </a:r>
            <a:r>
              <a:rPr lang="es-MX" sz="3600" dirty="0"/>
              <a:t>Los sujetos obligados deberán contar con los </a:t>
            </a:r>
            <a:r>
              <a:rPr lang="es-MX" sz="3600" dirty="0">
                <a:solidFill>
                  <a:srgbClr val="FF0000"/>
                </a:solidFill>
              </a:rPr>
              <a:t>instrumentos de control y de consulta archivísticos </a:t>
            </a:r>
            <a:r>
              <a:rPr lang="es-MX" sz="3600" dirty="0"/>
              <a:t>conforme a sus </a:t>
            </a:r>
            <a:r>
              <a:rPr lang="es-MX" sz="3600" dirty="0">
                <a:solidFill>
                  <a:srgbClr val="FF0000"/>
                </a:solidFill>
              </a:rPr>
              <a:t>atribuciones y funciones</a:t>
            </a:r>
            <a:r>
              <a:rPr lang="es-MX" sz="3600" dirty="0"/>
              <a:t>, manteniéndolos actualizados y disponibles; y contarán al menos con los siguientes: </a:t>
            </a:r>
          </a:p>
          <a:p>
            <a:pPr algn="just"/>
            <a:r>
              <a:rPr lang="es-MX" sz="3600" b="1" dirty="0">
                <a:solidFill>
                  <a:srgbClr val="FF0000"/>
                </a:solidFill>
              </a:rPr>
              <a:t>I. </a:t>
            </a:r>
            <a:r>
              <a:rPr lang="es-MX" sz="3600" dirty="0">
                <a:solidFill>
                  <a:srgbClr val="FF0000"/>
                </a:solidFill>
              </a:rPr>
              <a:t>Cuadro general de clasificación archivística; </a:t>
            </a:r>
          </a:p>
          <a:p>
            <a:pPr algn="just"/>
            <a:r>
              <a:rPr lang="es-MX" sz="3600" b="1" dirty="0">
                <a:solidFill>
                  <a:srgbClr val="FF0000"/>
                </a:solidFill>
              </a:rPr>
              <a:t>II. </a:t>
            </a:r>
            <a:r>
              <a:rPr lang="es-MX" sz="3600" dirty="0">
                <a:solidFill>
                  <a:srgbClr val="FF0000"/>
                </a:solidFill>
              </a:rPr>
              <a:t>Catálogo de disposición documental, y </a:t>
            </a:r>
          </a:p>
          <a:p>
            <a:pPr algn="just"/>
            <a:r>
              <a:rPr lang="es-MX" sz="3600" b="1" dirty="0">
                <a:solidFill>
                  <a:srgbClr val="FF0000"/>
                </a:solidFill>
              </a:rPr>
              <a:t>III. </a:t>
            </a:r>
            <a:r>
              <a:rPr lang="es-MX" sz="3600" dirty="0">
                <a:solidFill>
                  <a:srgbClr val="FF0000"/>
                </a:solidFill>
              </a:rPr>
              <a:t>Inventarios documentales</a:t>
            </a:r>
            <a:r>
              <a:rPr lang="es-MX" sz="3600" dirty="0"/>
              <a:t>. </a:t>
            </a:r>
          </a:p>
          <a:p>
            <a:pPr algn="just"/>
            <a:r>
              <a:rPr lang="es-MX" sz="3600" dirty="0"/>
              <a:t>La estructura del cuadro general de clasificación archivística atenderá los niveles de fondo, sección y serie, </a:t>
            </a:r>
            <a:r>
              <a:rPr lang="es-MX" sz="3600" dirty="0">
                <a:solidFill>
                  <a:srgbClr val="FF0000"/>
                </a:solidFill>
              </a:rPr>
              <a:t>sin que esto excluya la posibilidad de que existan niveles intermedios</a:t>
            </a:r>
            <a:r>
              <a:rPr lang="es-MX" sz="3600" dirty="0"/>
              <a:t>, los cuales, serán identificados mediante una </a:t>
            </a:r>
            <a:r>
              <a:rPr lang="es-MX" sz="3600" dirty="0">
                <a:solidFill>
                  <a:srgbClr val="FF0000"/>
                </a:solidFill>
              </a:rPr>
              <a:t>clave alfanumérica</a:t>
            </a:r>
            <a:r>
              <a:rPr lang="es-MX" sz="1600" dirty="0">
                <a:solidFill>
                  <a:srgbClr val="FF0000"/>
                </a:solidFill>
              </a:rPr>
              <a:t>*.</a:t>
            </a:r>
            <a:r>
              <a:rPr lang="es-MX" sz="3600" dirty="0"/>
              <a:t> </a:t>
            </a:r>
          </a:p>
        </p:txBody>
      </p:sp>
    </p:spTree>
    <p:extLst>
      <p:ext uri="{BB962C8B-B14F-4D97-AF65-F5344CB8AC3E}">
        <p14:creationId xmlns:p14="http://schemas.microsoft.com/office/powerpoint/2010/main" val="250584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DE4CAA-5D7C-488A-BBC4-8C98A9DF8E12}"/>
              </a:ext>
            </a:extLst>
          </p:cNvPr>
          <p:cNvSpPr>
            <a:spLocks noGrp="1"/>
          </p:cNvSpPr>
          <p:nvPr>
            <p:ph idx="1"/>
          </p:nvPr>
        </p:nvSpPr>
        <p:spPr>
          <a:xfrm>
            <a:off x="119270" y="291548"/>
            <a:ext cx="11900452" cy="6453809"/>
          </a:xfrm>
        </p:spPr>
        <p:txBody>
          <a:bodyPr>
            <a:noAutofit/>
          </a:bodyPr>
          <a:lstStyle/>
          <a:p>
            <a:pPr algn="just"/>
            <a:r>
              <a:rPr lang="es-MX" sz="3500" b="1" dirty="0"/>
              <a:t>Artículo 14. </a:t>
            </a:r>
            <a:r>
              <a:rPr lang="es-MX" sz="3500" dirty="0"/>
              <a:t>Además de los instrumentos de control y consulta archivísticos, los sujetos obligados deberán contar y poner a disposición del público la </a:t>
            </a:r>
            <a:r>
              <a:rPr lang="es-MX" sz="3500" dirty="0">
                <a:solidFill>
                  <a:srgbClr val="FF0000"/>
                </a:solidFill>
              </a:rPr>
              <a:t>Guía de archivo documental </a:t>
            </a:r>
            <a:r>
              <a:rPr lang="es-MX" sz="3500" dirty="0"/>
              <a:t>y el </a:t>
            </a:r>
            <a:r>
              <a:rPr lang="es-MX" sz="3500" dirty="0">
                <a:solidFill>
                  <a:srgbClr val="FF0000"/>
                </a:solidFill>
              </a:rPr>
              <a:t>Índice de expedientes clasificados como reservados </a:t>
            </a:r>
            <a:r>
              <a:rPr lang="es-MX" sz="3500" dirty="0"/>
              <a:t>a que hace referencia la Ley General de Transparencia y Acceso a la Información Pública y demás disposiciones aplicables en el ámbito federal y de las entidades federativas. </a:t>
            </a:r>
          </a:p>
          <a:p>
            <a:pPr algn="just"/>
            <a:endParaRPr lang="es-MX" sz="3500" dirty="0"/>
          </a:p>
          <a:p>
            <a:pPr algn="just"/>
            <a:r>
              <a:rPr lang="es-MX" sz="3500" b="1" dirty="0"/>
              <a:t>Artículo 15. </a:t>
            </a:r>
            <a:r>
              <a:rPr lang="es-MX" sz="3500" dirty="0"/>
              <a:t>Los sujetos obligados que son entes públicos del ámbito federal deberán donar </a:t>
            </a:r>
            <a:r>
              <a:rPr lang="es-MX" sz="3500" dirty="0">
                <a:solidFill>
                  <a:srgbClr val="FF0000"/>
                </a:solidFill>
              </a:rPr>
              <a:t>preferentemente a la Comisión Nacional de Libros de Texto, para fines de reciclaje</a:t>
            </a:r>
            <a:r>
              <a:rPr lang="es-MX" sz="3500" dirty="0"/>
              <a:t>, y sin carga alguna el desecho de papel derivado de las bajas documentales en términos de las disposiciones jurídicas aplicables. </a:t>
            </a:r>
          </a:p>
        </p:txBody>
      </p:sp>
    </p:spTree>
    <p:extLst>
      <p:ext uri="{BB962C8B-B14F-4D97-AF65-F5344CB8AC3E}">
        <p14:creationId xmlns:p14="http://schemas.microsoft.com/office/powerpoint/2010/main" val="120380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DBB61A-745D-4C4B-B2C7-0840FA8CFBD5}"/>
              </a:ext>
            </a:extLst>
          </p:cNvPr>
          <p:cNvSpPr>
            <a:spLocks noGrp="1"/>
          </p:cNvSpPr>
          <p:nvPr>
            <p:ph idx="1"/>
          </p:nvPr>
        </p:nvSpPr>
        <p:spPr>
          <a:xfrm>
            <a:off x="838199" y="2000928"/>
            <a:ext cx="10515600" cy="3488497"/>
          </a:xfrm>
        </p:spPr>
        <p:txBody>
          <a:bodyPr>
            <a:noAutofit/>
          </a:bodyPr>
          <a:lstStyle/>
          <a:p>
            <a:pPr algn="just">
              <a:buFont typeface="Wingdings" panose="05000000000000000000" pitchFamily="2" charset="2"/>
              <a:buChar char="ü"/>
            </a:pPr>
            <a:r>
              <a:rPr lang="es-MX" sz="3600" b="1" dirty="0"/>
              <a:t>Artículo 16. </a:t>
            </a:r>
            <a:r>
              <a:rPr lang="es-MX" sz="3600" dirty="0"/>
              <a:t>La responsabilidad de preservar íntegramente los documentos de archivo, tanto físicamente como en su contenido, así como de la </a:t>
            </a:r>
            <a:r>
              <a:rPr lang="es-MX" sz="3600" dirty="0">
                <a:solidFill>
                  <a:srgbClr val="FF0000"/>
                </a:solidFill>
              </a:rPr>
              <a:t>organización</a:t>
            </a:r>
            <a:r>
              <a:rPr lang="es-MX" sz="3600" dirty="0"/>
              <a:t>, </a:t>
            </a:r>
            <a:r>
              <a:rPr lang="es-MX" sz="3600" dirty="0">
                <a:solidFill>
                  <a:srgbClr val="FF0000"/>
                </a:solidFill>
              </a:rPr>
              <a:t>conservación</a:t>
            </a:r>
            <a:r>
              <a:rPr lang="es-MX" sz="3600" dirty="0"/>
              <a:t> y el buen funcionamiento del </a:t>
            </a:r>
            <a:r>
              <a:rPr lang="es-MX" sz="3600" b="1" u="sng" dirty="0">
                <a:solidFill>
                  <a:srgbClr val="FF0000"/>
                </a:solidFill>
              </a:rPr>
              <a:t>sistema institucional</a:t>
            </a:r>
            <a:r>
              <a:rPr lang="es-MX" sz="3600" dirty="0"/>
              <a:t>, </a:t>
            </a:r>
            <a:r>
              <a:rPr lang="es-MX" sz="4000" b="1" dirty="0">
                <a:solidFill>
                  <a:srgbClr val="FF0000"/>
                </a:solidFill>
              </a:rPr>
              <a:t>recaerá en la “máxima autoridad de cada sujeto obligado”</a:t>
            </a:r>
            <a:r>
              <a:rPr lang="es-MX" sz="3600" b="1" dirty="0">
                <a:solidFill>
                  <a:srgbClr val="FF0000"/>
                </a:solidFill>
              </a:rPr>
              <a:t>. </a:t>
            </a:r>
          </a:p>
          <a:p>
            <a:pPr algn="just"/>
            <a:endParaRPr lang="es-MX" sz="3600" b="1" dirty="0">
              <a:solidFill>
                <a:srgbClr val="FF0000"/>
              </a:solidFill>
            </a:endParaRPr>
          </a:p>
        </p:txBody>
      </p:sp>
      <p:sp>
        <p:nvSpPr>
          <p:cNvPr id="4" name="CuadroTexto 3">
            <a:extLst>
              <a:ext uri="{FF2B5EF4-FFF2-40B4-BE49-F238E27FC236}">
                <a16:creationId xmlns:a16="http://schemas.microsoft.com/office/drawing/2014/main" id="{034A224B-4FA6-40EA-9AD5-932870CC4886}"/>
              </a:ext>
            </a:extLst>
          </p:cNvPr>
          <p:cNvSpPr txBox="1"/>
          <p:nvPr/>
        </p:nvSpPr>
        <p:spPr>
          <a:xfrm>
            <a:off x="1013791" y="351758"/>
            <a:ext cx="10164417" cy="646331"/>
          </a:xfrm>
          <a:prstGeom prst="rect">
            <a:avLst/>
          </a:prstGeom>
          <a:noFill/>
        </p:spPr>
        <p:txBody>
          <a:bodyPr wrap="square" rtlCol="0">
            <a:spAutoFit/>
          </a:bodyPr>
          <a:lstStyle/>
          <a:p>
            <a:pPr algn="ctr"/>
            <a:r>
              <a:rPr lang="es-ES" sz="3600" b="1" dirty="0"/>
              <a:t>OBLIGACIONES </a:t>
            </a:r>
            <a:endParaRPr lang="es-MX" sz="3600" b="1" dirty="0"/>
          </a:p>
        </p:txBody>
      </p:sp>
    </p:spTree>
    <p:extLst>
      <p:ext uri="{BB962C8B-B14F-4D97-AF65-F5344CB8AC3E}">
        <p14:creationId xmlns:p14="http://schemas.microsoft.com/office/powerpoint/2010/main" val="8840346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3066" y="259210"/>
            <a:ext cx="10245867" cy="1349110"/>
          </a:xfrm>
        </p:spPr>
        <p:txBody>
          <a:bodyPr>
            <a:normAutofit fontScale="90000"/>
          </a:bodyPr>
          <a:lstStyle/>
          <a:p>
            <a:pPr algn="ctr"/>
            <a:r>
              <a:rPr lang="es-MX" sz="4800" b="1" dirty="0">
                <a:latin typeface="+mj-lt"/>
              </a:rPr>
              <a:t>Ley General de Archivos</a:t>
            </a:r>
            <a:br>
              <a:rPr lang="es-MX" sz="4800" dirty="0">
                <a:latin typeface="+mj-lt"/>
              </a:rPr>
            </a:br>
            <a:r>
              <a:rPr lang="es-MX" sz="3100" dirty="0"/>
              <a:t>Publicada el 15 de junio de 2018</a:t>
            </a:r>
            <a:br>
              <a:rPr lang="es-MX" sz="3100" dirty="0"/>
            </a:br>
            <a:r>
              <a:rPr lang="es-MX" sz="3100" dirty="0"/>
              <a:t>En vigor a partir del 15 de junio de 2019</a:t>
            </a:r>
          </a:p>
        </p:txBody>
      </p:sp>
      <p:sp>
        <p:nvSpPr>
          <p:cNvPr id="4" name="Rectángulo 3"/>
          <p:cNvSpPr/>
          <p:nvPr/>
        </p:nvSpPr>
        <p:spPr>
          <a:xfrm>
            <a:off x="1391478" y="2211116"/>
            <a:ext cx="9827455" cy="707886"/>
          </a:xfrm>
          <a:prstGeom prst="rect">
            <a:avLst/>
          </a:prstGeom>
          <a:ln>
            <a:solidFill>
              <a:schemeClr val="tx2">
                <a:lumMod val="60000"/>
                <a:lumOff val="40000"/>
              </a:schemeClr>
            </a:solidFill>
          </a:ln>
        </p:spPr>
        <p:txBody>
          <a:bodyPr wrap="square">
            <a:spAutoFit/>
          </a:bodyPr>
          <a:lstStyle/>
          <a:p>
            <a:pPr algn="ctr" eaLnBrk="1" fontAlgn="auto" hangingPunct="1">
              <a:spcBef>
                <a:spcPts val="0"/>
              </a:spcBef>
              <a:spcAft>
                <a:spcPts val="0"/>
              </a:spcAft>
            </a:pPr>
            <a:r>
              <a:rPr lang="es-MX" sz="2000" b="1" dirty="0"/>
              <a:t>ARTÍCULO. 1</a:t>
            </a:r>
          </a:p>
          <a:p>
            <a:pPr eaLnBrk="1" fontAlgn="auto" hangingPunct="1">
              <a:spcBef>
                <a:spcPts val="0"/>
              </a:spcBef>
              <a:spcAft>
                <a:spcPts val="0"/>
              </a:spcAft>
            </a:pPr>
            <a:r>
              <a:rPr lang="es-MX" sz="2000" b="1" dirty="0"/>
              <a:t>ES DE ORDEN PÚBLICO Y DE OBSERVANCIA GENERAL EN  TODO EL TERRITORIO NACIONAL</a:t>
            </a:r>
            <a:r>
              <a:rPr lang="es-MX" sz="2000" dirty="0"/>
              <a:t>. </a:t>
            </a:r>
          </a:p>
        </p:txBody>
      </p:sp>
      <p:sp>
        <p:nvSpPr>
          <p:cNvPr id="5" name="Rectángulo 4"/>
          <p:cNvSpPr/>
          <p:nvPr/>
        </p:nvSpPr>
        <p:spPr>
          <a:xfrm>
            <a:off x="8696139" y="3214021"/>
            <a:ext cx="3264396" cy="3293209"/>
          </a:xfrm>
          <a:prstGeom prst="rect">
            <a:avLst/>
          </a:prstGeom>
        </p:spPr>
        <p:txBody>
          <a:bodyPr wrap="square">
            <a:spAutoFit/>
          </a:bodyPr>
          <a:lstStyle/>
          <a:p>
            <a:pPr algn="just"/>
            <a:r>
              <a:rPr lang="es-MX" sz="1600" b="1" dirty="0">
                <a:cs typeface="Calibri" panose="020F0502020204030204" pitchFamily="34" charset="0"/>
              </a:rPr>
              <a:t>Aplicable a: </a:t>
            </a:r>
          </a:p>
          <a:p>
            <a:pPr algn="just"/>
            <a:endParaRPr lang="es-MX" sz="1600" b="1" dirty="0">
              <a:cs typeface="Calibri" panose="020F0502020204030204" pitchFamily="34" charset="0"/>
            </a:endParaRPr>
          </a:p>
          <a:p>
            <a:pPr marL="285750" indent="-285750" algn="just">
              <a:buFont typeface="Arial" panose="020B0604020202020204" pitchFamily="34" charset="0"/>
              <a:buChar char="•"/>
            </a:pPr>
            <a:r>
              <a:rPr lang="es-MX" sz="1600" dirty="0">
                <a:cs typeface="Calibri" panose="020F0502020204030204" pitchFamily="34" charset="0"/>
              </a:rPr>
              <a:t>Poderes Legislativo, Ejecutivo y Judicial;</a:t>
            </a:r>
          </a:p>
          <a:p>
            <a:pPr marL="285750" indent="-285750" algn="just">
              <a:buFont typeface="Arial" panose="020B0604020202020204" pitchFamily="34" charset="0"/>
              <a:buChar char="•"/>
            </a:pPr>
            <a:r>
              <a:rPr lang="es-MX" sz="1600" dirty="0">
                <a:cs typeface="Calibri" panose="020F0502020204030204" pitchFamily="34" charset="0"/>
              </a:rPr>
              <a:t>Órganos autónomos, partidos políticos, fideicomisos y fondos públicos,</a:t>
            </a:r>
          </a:p>
          <a:p>
            <a:pPr marL="285750" indent="-285750" algn="just">
              <a:buFont typeface="Arial" panose="020B0604020202020204" pitchFamily="34" charset="0"/>
              <a:buChar char="•"/>
            </a:pPr>
            <a:r>
              <a:rPr lang="es-MX" sz="1600" dirty="0">
                <a:cs typeface="Calibri" panose="020F0502020204030204" pitchFamily="34" charset="0"/>
              </a:rPr>
              <a:t>Persona físicas, morales o sindicatos que reciban y ejerzan recursos públicos o realicen actos de autoridad de la federación, en las entidades federativas y municipios.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694" y="3627212"/>
            <a:ext cx="4184880" cy="2738063"/>
          </a:xfrm>
          <a:prstGeom prst="rect">
            <a:avLst/>
          </a:prstGeom>
        </p:spPr>
      </p:pic>
      <p:sp>
        <p:nvSpPr>
          <p:cNvPr id="7" name="Rectángulo 6"/>
          <p:cNvSpPr/>
          <p:nvPr/>
        </p:nvSpPr>
        <p:spPr>
          <a:xfrm>
            <a:off x="72439" y="3214021"/>
            <a:ext cx="3931146" cy="3046988"/>
          </a:xfrm>
          <a:prstGeom prst="rect">
            <a:avLst/>
          </a:prstGeom>
        </p:spPr>
        <p:txBody>
          <a:bodyPr wrap="square">
            <a:spAutoFit/>
          </a:bodyPr>
          <a:lstStyle/>
          <a:p>
            <a:pPr algn="just" eaLnBrk="1" fontAlgn="auto" hangingPunct="1">
              <a:spcBef>
                <a:spcPts val="0"/>
              </a:spcBef>
              <a:spcAft>
                <a:spcPts val="0"/>
              </a:spcAft>
              <a:defRPr/>
            </a:pPr>
            <a:r>
              <a:rPr lang="es-MX" sz="1600" b="1" dirty="0">
                <a:cs typeface="+mn-cs"/>
              </a:rPr>
              <a:t>Objetivo general:</a:t>
            </a:r>
          </a:p>
          <a:p>
            <a:pPr algn="just" eaLnBrk="1" fontAlgn="auto" hangingPunct="1">
              <a:spcBef>
                <a:spcPts val="0"/>
              </a:spcBef>
              <a:spcAft>
                <a:spcPts val="0"/>
              </a:spcAft>
              <a:defRPr/>
            </a:pPr>
            <a:endParaRPr lang="es-MX" sz="1600" b="1" dirty="0">
              <a:cs typeface="+mn-cs"/>
            </a:endParaRPr>
          </a:p>
          <a:p>
            <a:pPr marL="342900" indent="-342900" algn="just" eaLnBrk="1" fontAlgn="auto" hangingPunct="1">
              <a:spcBef>
                <a:spcPts val="0"/>
              </a:spcBef>
              <a:spcAft>
                <a:spcPts val="0"/>
              </a:spcAft>
              <a:buAutoNum type="arabicPeriod"/>
              <a:defRPr/>
            </a:pPr>
            <a:r>
              <a:rPr lang="es-MX" sz="1600" dirty="0">
                <a:cs typeface="+mn-cs"/>
              </a:rPr>
              <a:t>Establece los principios y bases generales para la organización y conservación, administración y preservación homogénea de los archivos;</a:t>
            </a:r>
          </a:p>
          <a:p>
            <a:pPr marL="342900" indent="-342900" algn="just" eaLnBrk="1" fontAlgn="auto" hangingPunct="1">
              <a:spcBef>
                <a:spcPts val="0"/>
              </a:spcBef>
              <a:spcAft>
                <a:spcPts val="0"/>
              </a:spcAft>
              <a:buAutoNum type="arabicPeriod"/>
              <a:defRPr/>
            </a:pPr>
            <a:r>
              <a:rPr lang="es-MX" sz="1600" dirty="0">
                <a:cs typeface="+mn-cs"/>
              </a:rPr>
              <a:t>Determina las bases de organización y funcionamiento del SNA; </a:t>
            </a:r>
          </a:p>
          <a:p>
            <a:pPr marL="342900" indent="-342900" algn="just" eaLnBrk="1" fontAlgn="auto" hangingPunct="1">
              <a:spcBef>
                <a:spcPts val="0"/>
              </a:spcBef>
              <a:spcAft>
                <a:spcPts val="0"/>
              </a:spcAft>
              <a:buAutoNum type="arabicPeriod"/>
              <a:defRPr/>
            </a:pPr>
            <a:r>
              <a:rPr lang="es-MX" sz="1600" dirty="0">
                <a:cs typeface="+mn-cs"/>
              </a:rPr>
              <a:t>Fomenta el resguardo, difusión y acceso público de archivos privados de relevancia histórica, social, cultural, científica y técnica de la Nación.</a:t>
            </a:r>
          </a:p>
        </p:txBody>
      </p:sp>
    </p:spTree>
    <p:extLst>
      <p:ext uri="{BB962C8B-B14F-4D97-AF65-F5344CB8AC3E}">
        <p14:creationId xmlns:p14="http://schemas.microsoft.com/office/powerpoint/2010/main" val="2242897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244" y="-273301"/>
            <a:ext cx="10515600" cy="1325563"/>
          </a:xfrm>
        </p:spPr>
        <p:txBody>
          <a:bodyPr/>
          <a:lstStyle/>
          <a:p>
            <a:pPr algn="ctr"/>
            <a:r>
              <a:rPr lang="es-MX" b="1" dirty="0"/>
              <a:t>Coordinación entre Sistemas</a:t>
            </a:r>
          </a:p>
        </p:txBody>
      </p:sp>
      <p:sp>
        <p:nvSpPr>
          <p:cNvPr id="8" name="CuadroTexto 7"/>
          <p:cNvSpPr txBox="1"/>
          <p:nvPr/>
        </p:nvSpPr>
        <p:spPr>
          <a:xfrm>
            <a:off x="33686" y="1254655"/>
            <a:ext cx="3619500" cy="1200329"/>
          </a:xfrm>
          <a:prstGeom prst="rect">
            <a:avLst/>
          </a:prstGeom>
          <a:noFill/>
        </p:spPr>
        <p:txBody>
          <a:bodyPr wrap="square" rtlCol="0">
            <a:spAutoFit/>
          </a:bodyPr>
          <a:lstStyle/>
          <a:p>
            <a:pPr algn="ctr"/>
            <a:r>
              <a:rPr lang="es-MX" b="1" dirty="0"/>
              <a:t> Consejo del Sistema Nacional de Transparencia, Acceso a la Información</a:t>
            </a:r>
          </a:p>
          <a:p>
            <a:pPr algn="ctr"/>
            <a:r>
              <a:rPr lang="es-MX" b="1" dirty="0"/>
              <a:t>y Protección de Datos Personales</a:t>
            </a:r>
          </a:p>
        </p:txBody>
      </p:sp>
      <p:sp>
        <p:nvSpPr>
          <p:cNvPr id="9" name="CuadroTexto 8"/>
          <p:cNvSpPr txBox="1"/>
          <p:nvPr/>
        </p:nvSpPr>
        <p:spPr>
          <a:xfrm>
            <a:off x="7486748" y="1078335"/>
            <a:ext cx="2273647" cy="646331"/>
          </a:xfrm>
          <a:prstGeom prst="rect">
            <a:avLst/>
          </a:prstGeom>
          <a:noFill/>
        </p:spPr>
        <p:txBody>
          <a:bodyPr wrap="square" rtlCol="0">
            <a:spAutoFit/>
          </a:bodyPr>
          <a:lstStyle/>
          <a:p>
            <a:pPr algn="ctr"/>
            <a:r>
              <a:rPr lang="es-MX" b="1" dirty="0"/>
              <a:t>Consejo Nacional de Archivos</a:t>
            </a:r>
          </a:p>
        </p:txBody>
      </p:sp>
      <p:sp>
        <p:nvSpPr>
          <p:cNvPr id="10" name="CuadroTexto 9"/>
          <p:cNvSpPr txBox="1"/>
          <p:nvPr/>
        </p:nvSpPr>
        <p:spPr>
          <a:xfrm>
            <a:off x="7727220" y="2115539"/>
            <a:ext cx="5323027" cy="369332"/>
          </a:xfrm>
          <a:prstGeom prst="rect">
            <a:avLst/>
          </a:prstGeom>
          <a:noFill/>
        </p:spPr>
        <p:txBody>
          <a:bodyPr wrap="square" rtlCol="0">
            <a:spAutoFit/>
          </a:bodyPr>
          <a:lstStyle/>
          <a:p>
            <a:pPr algn="ctr"/>
            <a:r>
              <a:rPr lang="es-MX" b="1" dirty="0"/>
              <a:t>Comité Coordinador</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550" y="2733042"/>
            <a:ext cx="1999391" cy="841848"/>
          </a:xfrm>
          <a:prstGeom prst="rect">
            <a:avLst/>
          </a:prstGeom>
        </p:spPr>
      </p:pic>
      <p:sp>
        <p:nvSpPr>
          <p:cNvPr id="6" name="CuadroTexto 5">
            <a:extLst>
              <a:ext uri="{FF2B5EF4-FFF2-40B4-BE49-F238E27FC236}">
                <a16:creationId xmlns:a16="http://schemas.microsoft.com/office/drawing/2014/main" id="{5C003C05-4C7A-4CFF-8839-193637D50BDD}"/>
              </a:ext>
            </a:extLst>
          </p:cNvPr>
          <p:cNvSpPr txBox="1"/>
          <p:nvPr/>
        </p:nvSpPr>
        <p:spPr>
          <a:xfrm>
            <a:off x="3577145" y="2357133"/>
            <a:ext cx="1444487" cy="830997"/>
          </a:xfrm>
          <a:prstGeom prst="rect">
            <a:avLst/>
          </a:prstGeom>
          <a:noFill/>
        </p:spPr>
        <p:txBody>
          <a:bodyPr wrap="square" rtlCol="0">
            <a:spAutoFit/>
          </a:bodyPr>
          <a:lstStyle/>
          <a:p>
            <a:pPr algn="ctr"/>
            <a:r>
              <a:rPr lang="es-ES" sz="1600" b="1" dirty="0">
                <a:solidFill>
                  <a:schemeClr val="bg1"/>
                </a:solidFill>
              </a:rPr>
              <a:t>Sistema </a:t>
            </a:r>
          </a:p>
          <a:p>
            <a:pPr algn="ctr"/>
            <a:r>
              <a:rPr lang="es-ES" sz="1600" b="1" dirty="0">
                <a:solidFill>
                  <a:schemeClr val="bg1"/>
                </a:solidFill>
              </a:rPr>
              <a:t>Nacional de Transparencia</a:t>
            </a:r>
            <a:endParaRPr lang="es-MX" sz="1600" b="1" dirty="0">
              <a:solidFill>
                <a:schemeClr val="bg1"/>
              </a:solidFill>
            </a:endParaRPr>
          </a:p>
        </p:txBody>
      </p:sp>
      <p:sp>
        <p:nvSpPr>
          <p:cNvPr id="12" name="CuadroTexto 11">
            <a:extLst>
              <a:ext uri="{FF2B5EF4-FFF2-40B4-BE49-F238E27FC236}">
                <a16:creationId xmlns:a16="http://schemas.microsoft.com/office/drawing/2014/main" id="{9B39A674-9172-404F-96B3-ACC507DFF6D7}"/>
              </a:ext>
            </a:extLst>
          </p:cNvPr>
          <p:cNvSpPr txBox="1"/>
          <p:nvPr/>
        </p:nvSpPr>
        <p:spPr>
          <a:xfrm>
            <a:off x="3720075" y="4883410"/>
            <a:ext cx="1530450" cy="830997"/>
          </a:xfrm>
          <a:prstGeom prst="rect">
            <a:avLst/>
          </a:prstGeom>
          <a:noFill/>
        </p:spPr>
        <p:txBody>
          <a:bodyPr wrap="square" rtlCol="0">
            <a:spAutoFit/>
          </a:bodyPr>
          <a:lstStyle/>
          <a:p>
            <a:pPr algn="ctr"/>
            <a:r>
              <a:rPr lang="es-ES" sz="1600" b="1" dirty="0">
                <a:solidFill>
                  <a:schemeClr val="bg1"/>
                </a:solidFill>
              </a:rPr>
              <a:t>Sistema </a:t>
            </a:r>
          </a:p>
          <a:p>
            <a:pPr algn="ctr"/>
            <a:r>
              <a:rPr lang="es-ES" sz="1600" b="1" dirty="0">
                <a:solidFill>
                  <a:schemeClr val="bg1"/>
                </a:solidFill>
              </a:rPr>
              <a:t>Nacional Anticorrupción</a:t>
            </a:r>
            <a:endParaRPr lang="es-MX" sz="1600" b="1" dirty="0">
              <a:solidFill>
                <a:schemeClr val="bg1"/>
              </a:solidFill>
            </a:endParaRPr>
          </a:p>
        </p:txBody>
      </p:sp>
      <p:sp>
        <p:nvSpPr>
          <p:cNvPr id="14" name="CuadroTexto 13">
            <a:extLst>
              <a:ext uri="{FF2B5EF4-FFF2-40B4-BE49-F238E27FC236}">
                <a16:creationId xmlns:a16="http://schemas.microsoft.com/office/drawing/2014/main" id="{104BAEA5-7894-4495-8088-301A878A80C0}"/>
              </a:ext>
            </a:extLst>
          </p:cNvPr>
          <p:cNvSpPr txBox="1"/>
          <p:nvPr/>
        </p:nvSpPr>
        <p:spPr>
          <a:xfrm>
            <a:off x="7095694" y="4998710"/>
            <a:ext cx="1530450" cy="1077218"/>
          </a:xfrm>
          <a:prstGeom prst="rect">
            <a:avLst/>
          </a:prstGeom>
          <a:noFill/>
        </p:spPr>
        <p:txBody>
          <a:bodyPr wrap="square" rtlCol="0">
            <a:spAutoFit/>
          </a:bodyPr>
          <a:lstStyle/>
          <a:p>
            <a:pPr algn="ctr"/>
            <a:r>
              <a:rPr lang="es-ES" sz="1600" b="1" dirty="0">
                <a:solidFill>
                  <a:schemeClr val="bg1"/>
                </a:solidFill>
              </a:rPr>
              <a:t>Sistema </a:t>
            </a:r>
          </a:p>
          <a:p>
            <a:pPr algn="ctr"/>
            <a:r>
              <a:rPr lang="es-ES" sz="1600" b="1" dirty="0">
                <a:solidFill>
                  <a:schemeClr val="bg1"/>
                </a:solidFill>
              </a:rPr>
              <a:t>Nacional de Mejora Regulatoria</a:t>
            </a:r>
            <a:endParaRPr lang="es-MX" sz="1600" b="1" dirty="0">
              <a:solidFill>
                <a:schemeClr val="bg1"/>
              </a:solidFill>
            </a:endParaRPr>
          </a:p>
        </p:txBody>
      </p:sp>
      <p:sp>
        <p:nvSpPr>
          <p:cNvPr id="15" name="CuadroTexto 14">
            <a:extLst>
              <a:ext uri="{FF2B5EF4-FFF2-40B4-BE49-F238E27FC236}">
                <a16:creationId xmlns:a16="http://schemas.microsoft.com/office/drawing/2014/main" id="{A634B5A8-DF0A-4B56-94F0-EBA59CCAB9A1}"/>
              </a:ext>
            </a:extLst>
          </p:cNvPr>
          <p:cNvSpPr txBox="1"/>
          <p:nvPr/>
        </p:nvSpPr>
        <p:spPr>
          <a:xfrm>
            <a:off x="843246" y="5091978"/>
            <a:ext cx="2273647" cy="646331"/>
          </a:xfrm>
          <a:prstGeom prst="rect">
            <a:avLst/>
          </a:prstGeom>
          <a:noFill/>
        </p:spPr>
        <p:txBody>
          <a:bodyPr wrap="square" rtlCol="0">
            <a:spAutoFit/>
          </a:bodyPr>
          <a:lstStyle/>
          <a:p>
            <a:pPr algn="ctr"/>
            <a:r>
              <a:rPr lang="es-MX" b="1" dirty="0"/>
              <a:t>Consejo Nacional de Mejora Regulatoria</a:t>
            </a:r>
          </a:p>
        </p:txBody>
      </p:sp>
      <p:sp>
        <p:nvSpPr>
          <p:cNvPr id="16" name="Elipse 15">
            <a:extLst>
              <a:ext uri="{FF2B5EF4-FFF2-40B4-BE49-F238E27FC236}">
                <a16:creationId xmlns:a16="http://schemas.microsoft.com/office/drawing/2014/main" id="{1EF0833D-629B-41DF-9BDC-0A49577F7019}"/>
              </a:ext>
            </a:extLst>
          </p:cNvPr>
          <p:cNvSpPr/>
          <p:nvPr/>
        </p:nvSpPr>
        <p:spPr>
          <a:xfrm>
            <a:off x="2820945" y="2160425"/>
            <a:ext cx="2491408" cy="236618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1B19EC27-04F3-46B8-B015-0CB67261B1F0}"/>
              </a:ext>
            </a:extLst>
          </p:cNvPr>
          <p:cNvSpPr txBox="1"/>
          <p:nvPr/>
        </p:nvSpPr>
        <p:spPr>
          <a:xfrm>
            <a:off x="3207181" y="2881853"/>
            <a:ext cx="1824955" cy="923330"/>
          </a:xfrm>
          <a:prstGeom prst="rect">
            <a:avLst/>
          </a:prstGeom>
          <a:noFill/>
        </p:spPr>
        <p:txBody>
          <a:bodyPr wrap="square" rtlCol="0">
            <a:spAutoFit/>
          </a:bodyPr>
          <a:lstStyle/>
          <a:p>
            <a:pPr algn="ctr"/>
            <a:r>
              <a:rPr lang="es-ES" b="1" dirty="0">
                <a:solidFill>
                  <a:schemeClr val="bg1"/>
                </a:solidFill>
              </a:rPr>
              <a:t>SISTEMA NACIONAL DE TRANSPARENCIA</a:t>
            </a:r>
            <a:endParaRPr lang="es-MX" b="1" dirty="0">
              <a:solidFill>
                <a:schemeClr val="bg1"/>
              </a:solidFill>
            </a:endParaRPr>
          </a:p>
        </p:txBody>
      </p:sp>
      <p:sp>
        <p:nvSpPr>
          <p:cNvPr id="18" name="Elipse 17">
            <a:extLst>
              <a:ext uri="{FF2B5EF4-FFF2-40B4-BE49-F238E27FC236}">
                <a16:creationId xmlns:a16="http://schemas.microsoft.com/office/drawing/2014/main" id="{2D843ADE-6AF1-4EBD-9F53-BDFD70C8EED8}"/>
              </a:ext>
            </a:extLst>
          </p:cNvPr>
          <p:cNvSpPr/>
          <p:nvPr/>
        </p:nvSpPr>
        <p:spPr>
          <a:xfrm>
            <a:off x="4834858" y="928486"/>
            <a:ext cx="2491408" cy="236618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81864FE6-4F6E-4438-B919-A71022645CBE}"/>
              </a:ext>
            </a:extLst>
          </p:cNvPr>
          <p:cNvSpPr txBox="1"/>
          <p:nvPr/>
        </p:nvSpPr>
        <p:spPr>
          <a:xfrm>
            <a:off x="5200098" y="1468855"/>
            <a:ext cx="1824955" cy="923330"/>
          </a:xfrm>
          <a:prstGeom prst="rect">
            <a:avLst/>
          </a:prstGeom>
          <a:noFill/>
        </p:spPr>
        <p:txBody>
          <a:bodyPr wrap="square" rtlCol="0">
            <a:spAutoFit/>
          </a:bodyPr>
          <a:lstStyle/>
          <a:p>
            <a:pPr algn="ctr"/>
            <a:r>
              <a:rPr lang="es-ES" b="1" dirty="0">
                <a:solidFill>
                  <a:schemeClr val="bg1"/>
                </a:solidFill>
              </a:rPr>
              <a:t>SISTEMA NACIONAL DE ARCHIVOS</a:t>
            </a:r>
            <a:endParaRPr lang="es-MX" b="1" dirty="0">
              <a:solidFill>
                <a:schemeClr val="bg1"/>
              </a:solidFill>
            </a:endParaRPr>
          </a:p>
        </p:txBody>
      </p:sp>
      <p:sp>
        <p:nvSpPr>
          <p:cNvPr id="20" name="Elipse 19">
            <a:extLst>
              <a:ext uri="{FF2B5EF4-FFF2-40B4-BE49-F238E27FC236}">
                <a16:creationId xmlns:a16="http://schemas.microsoft.com/office/drawing/2014/main" id="{8C754713-1B5A-4D6D-9085-40844F41C7AF}"/>
              </a:ext>
            </a:extLst>
          </p:cNvPr>
          <p:cNvSpPr/>
          <p:nvPr/>
        </p:nvSpPr>
        <p:spPr>
          <a:xfrm>
            <a:off x="6241044" y="4267192"/>
            <a:ext cx="2491408" cy="2366185"/>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id="{D82A2177-4E80-440B-A15E-6C67D34D9FF3}"/>
              </a:ext>
            </a:extLst>
          </p:cNvPr>
          <p:cNvSpPr txBox="1"/>
          <p:nvPr/>
        </p:nvSpPr>
        <p:spPr>
          <a:xfrm>
            <a:off x="7629240" y="3134653"/>
            <a:ext cx="1988664" cy="923330"/>
          </a:xfrm>
          <a:prstGeom prst="rect">
            <a:avLst/>
          </a:prstGeom>
          <a:noFill/>
        </p:spPr>
        <p:txBody>
          <a:bodyPr wrap="square" rtlCol="0">
            <a:spAutoFit/>
          </a:bodyPr>
          <a:lstStyle/>
          <a:p>
            <a:pPr algn="ctr"/>
            <a:r>
              <a:rPr lang="es-ES" dirty="0">
                <a:solidFill>
                  <a:schemeClr val="bg1"/>
                </a:solidFill>
              </a:rPr>
              <a:t>SISTEMA NACIONAL ANTICORRUPCIÓN</a:t>
            </a:r>
            <a:endParaRPr lang="es-MX" dirty="0">
              <a:solidFill>
                <a:schemeClr val="bg1"/>
              </a:solidFill>
            </a:endParaRPr>
          </a:p>
        </p:txBody>
      </p:sp>
      <p:sp>
        <p:nvSpPr>
          <p:cNvPr id="23" name="Elipse 22">
            <a:extLst>
              <a:ext uri="{FF2B5EF4-FFF2-40B4-BE49-F238E27FC236}">
                <a16:creationId xmlns:a16="http://schemas.microsoft.com/office/drawing/2014/main" id="{369F67F5-6CE7-4854-AD1B-3153C7ACBD34}"/>
              </a:ext>
            </a:extLst>
          </p:cNvPr>
          <p:cNvSpPr/>
          <p:nvPr/>
        </p:nvSpPr>
        <p:spPr>
          <a:xfrm>
            <a:off x="6859265" y="2069808"/>
            <a:ext cx="2491408" cy="236618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682F259E-41B5-44AA-B87D-9D58303721D7}"/>
              </a:ext>
            </a:extLst>
          </p:cNvPr>
          <p:cNvSpPr txBox="1"/>
          <p:nvPr/>
        </p:nvSpPr>
        <p:spPr>
          <a:xfrm>
            <a:off x="6609539" y="4864166"/>
            <a:ext cx="1824955" cy="923330"/>
          </a:xfrm>
          <a:prstGeom prst="rect">
            <a:avLst/>
          </a:prstGeom>
          <a:noFill/>
        </p:spPr>
        <p:txBody>
          <a:bodyPr wrap="square" rtlCol="0">
            <a:spAutoFit/>
          </a:bodyPr>
          <a:lstStyle/>
          <a:p>
            <a:pPr algn="ctr"/>
            <a:r>
              <a:rPr lang="es-ES" b="1" dirty="0">
                <a:solidFill>
                  <a:schemeClr val="bg1"/>
                </a:solidFill>
              </a:rPr>
              <a:t>SISTEMA NACIONAL DE FISCALIZACIÓN</a:t>
            </a:r>
            <a:endParaRPr lang="es-MX" b="1" dirty="0">
              <a:solidFill>
                <a:schemeClr val="bg1"/>
              </a:solidFill>
            </a:endParaRPr>
          </a:p>
        </p:txBody>
      </p:sp>
      <p:sp>
        <p:nvSpPr>
          <p:cNvPr id="25" name="CuadroTexto 24">
            <a:extLst>
              <a:ext uri="{FF2B5EF4-FFF2-40B4-BE49-F238E27FC236}">
                <a16:creationId xmlns:a16="http://schemas.microsoft.com/office/drawing/2014/main" id="{523CFA8B-1AB1-49E4-969E-5856D5663CB3}"/>
              </a:ext>
            </a:extLst>
          </p:cNvPr>
          <p:cNvSpPr txBox="1"/>
          <p:nvPr/>
        </p:nvSpPr>
        <p:spPr>
          <a:xfrm>
            <a:off x="7161484" y="2672988"/>
            <a:ext cx="1988664" cy="923330"/>
          </a:xfrm>
          <a:prstGeom prst="rect">
            <a:avLst/>
          </a:prstGeom>
          <a:noFill/>
        </p:spPr>
        <p:txBody>
          <a:bodyPr wrap="square" rtlCol="0">
            <a:spAutoFit/>
          </a:bodyPr>
          <a:lstStyle/>
          <a:p>
            <a:pPr algn="ctr"/>
            <a:r>
              <a:rPr lang="es-ES" b="1" dirty="0">
                <a:solidFill>
                  <a:schemeClr val="bg1"/>
                </a:solidFill>
              </a:rPr>
              <a:t>SISTEMA NACIONAL ANTICORRUPCIÓN</a:t>
            </a:r>
            <a:endParaRPr lang="es-MX" b="1" dirty="0">
              <a:solidFill>
                <a:schemeClr val="bg1"/>
              </a:solidFill>
            </a:endParaRPr>
          </a:p>
        </p:txBody>
      </p:sp>
      <p:sp>
        <p:nvSpPr>
          <p:cNvPr id="26" name="CuadroTexto 25">
            <a:extLst>
              <a:ext uri="{FF2B5EF4-FFF2-40B4-BE49-F238E27FC236}">
                <a16:creationId xmlns:a16="http://schemas.microsoft.com/office/drawing/2014/main" id="{BB03AE7C-961D-48FD-8451-E01773F02258}"/>
              </a:ext>
            </a:extLst>
          </p:cNvPr>
          <p:cNvSpPr txBox="1"/>
          <p:nvPr/>
        </p:nvSpPr>
        <p:spPr>
          <a:xfrm>
            <a:off x="4268470" y="4876252"/>
            <a:ext cx="1824955" cy="923330"/>
          </a:xfrm>
          <a:prstGeom prst="rect">
            <a:avLst/>
          </a:prstGeom>
          <a:noFill/>
        </p:spPr>
        <p:txBody>
          <a:bodyPr wrap="square" rtlCol="0">
            <a:spAutoFit/>
          </a:bodyPr>
          <a:lstStyle/>
          <a:p>
            <a:pPr algn="ctr"/>
            <a:r>
              <a:rPr lang="es-ES" dirty="0">
                <a:solidFill>
                  <a:schemeClr val="bg1"/>
                </a:solidFill>
              </a:rPr>
              <a:t>SISTEMA NACIONAL DE FISCALIZACIÓN</a:t>
            </a:r>
            <a:endParaRPr lang="es-MX" dirty="0">
              <a:solidFill>
                <a:schemeClr val="bg1"/>
              </a:solidFill>
            </a:endParaRPr>
          </a:p>
        </p:txBody>
      </p:sp>
      <p:sp>
        <p:nvSpPr>
          <p:cNvPr id="27" name="Elipse 26">
            <a:extLst>
              <a:ext uri="{FF2B5EF4-FFF2-40B4-BE49-F238E27FC236}">
                <a16:creationId xmlns:a16="http://schemas.microsoft.com/office/drawing/2014/main" id="{409DD76D-05DA-4E01-88A4-CDFA66B5FEC5}"/>
              </a:ext>
            </a:extLst>
          </p:cNvPr>
          <p:cNvSpPr/>
          <p:nvPr/>
        </p:nvSpPr>
        <p:spPr>
          <a:xfrm>
            <a:off x="3833023" y="4232052"/>
            <a:ext cx="2491408" cy="2366185"/>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9B907958-D3B2-40E0-8F6F-5FBD176630D5}"/>
              </a:ext>
            </a:extLst>
          </p:cNvPr>
          <p:cNvSpPr txBox="1"/>
          <p:nvPr/>
        </p:nvSpPr>
        <p:spPr>
          <a:xfrm>
            <a:off x="4179159" y="4841112"/>
            <a:ext cx="1824955" cy="1200329"/>
          </a:xfrm>
          <a:prstGeom prst="rect">
            <a:avLst/>
          </a:prstGeom>
          <a:noFill/>
        </p:spPr>
        <p:txBody>
          <a:bodyPr wrap="square" rtlCol="0">
            <a:spAutoFit/>
          </a:bodyPr>
          <a:lstStyle/>
          <a:p>
            <a:pPr algn="ctr"/>
            <a:r>
              <a:rPr lang="es-ES" b="1" dirty="0">
                <a:solidFill>
                  <a:schemeClr val="bg1"/>
                </a:solidFill>
              </a:rPr>
              <a:t>SISTEMA NACIONAL DE MEJORA REGULATORIA</a:t>
            </a:r>
            <a:endParaRPr lang="es-MX" b="1" dirty="0">
              <a:solidFill>
                <a:schemeClr val="bg1"/>
              </a:solidFill>
            </a:endParaRPr>
          </a:p>
        </p:txBody>
      </p:sp>
      <p:sp>
        <p:nvSpPr>
          <p:cNvPr id="29" name="CuadroTexto 28">
            <a:extLst>
              <a:ext uri="{FF2B5EF4-FFF2-40B4-BE49-F238E27FC236}">
                <a16:creationId xmlns:a16="http://schemas.microsoft.com/office/drawing/2014/main" id="{38510B1E-6F0C-4EE4-902B-31C68742670A}"/>
              </a:ext>
            </a:extLst>
          </p:cNvPr>
          <p:cNvSpPr txBox="1"/>
          <p:nvPr/>
        </p:nvSpPr>
        <p:spPr>
          <a:xfrm>
            <a:off x="8920649" y="4440064"/>
            <a:ext cx="3179406" cy="2062103"/>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a:t>Auditoría Superior de la Federación</a:t>
            </a:r>
          </a:p>
          <a:p>
            <a:pPr marL="285750" indent="-285750" algn="just">
              <a:buFont typeface="Arial" panose="020B0604020202020204" pitchFamily="34" charset="0"/>
              <a:buChar char="•"/>
            </a:pPr>
            <a:r>
              <a:rPr lang="es-ES" sz="1600" b="1" dirty="0"/>
              <a:t>Secretaría de la Función Pública</a:t>
            </a:r>
          </a:p>
          <a:p>
            <a:pPr marL="285750" indent="-285750" algn="just">
              <a:buFont typeface="Arial" panose="020B0604020202020204" pitchFamily="34" charset="0"/>
              <a:buChar char="•"/>
            </a:pPr>
            <a:r>
              <a:rPr lang="es-ES" sz="1600" b="1" dirty="0"/>
              <a:t>Entidades de Fiscalización Superiores Locales</a:t>
            </a:r>
          </a:p>
          <a:p>
            <a:pPr marL="285750" indent="-285750" algn="just">
              <a:buFont typeface="Arial" panose="020B0604020202020204" pitchFamily="34" charset="0"/>
              <a:buChar char="•"/>
            </a:pPr>
            <a:r>
              <a:rPr lang="es-ES" sz="1600" b="1" dirty="0"/>
              <a:t>Homólogos de Órganos Internos de Control en entidades federativas</a:t>
            </a:r>
            <a:endParaRPr lang="es-MX" sz="1600" b="1" dirty="0"/>
          </a:p>
        </p:txBody>
      </p:sp>
      <p:sp>
        <p:nvSpPr>
          <p:cNvPr id="30" name="CuadroTexto 29">
            <a:extLst>
              <a:ext uri="{FF2B5EF4-FFF2-40B4-BE49-F238E27FC236}">
                <a16:creationId xmlns:a16="http://schemas.microsoft.com/office/drawing/2014/main" id="{6A7FFD85-3ABC-4F3F-90AD-7115540C702D}"/>
              </a:ext>
            </a:extLst>
          </p:cNvPr>
          <p:cNvSpPr txBox="1"/>
          <p:nvPr/>
        </p:nvSpPr>
        <p:spPr>
          <a:xfrm>
            <a:off x="-50975" y="6436118"/>
            <a:ext cx="4530210" cy="338554"/>
          </a:xfrm>
          <a:prstGeom prst="rect">
            <a:avLst/>
          </a:prstGeom>
          <a:noFill/>
        </p:spPr>
        <p:txBody>
          <a:bodyPr wrap="square" rtlCol="0">
            <a:spAutoFit/>
          </a:bodyPr>
          <a:lstStyle/>
          <a:p>
            <a:r>
              <a:rPr lang="es-ES" sz="1600" dirty="0">
                <a:solidFill>
                  <a:srgbClr val="FF0000"/>
                </a:solidFill>
              </a:rPr>
              <a:t>* Art. 74, LGA. Coordinación entre SNA, SNT y SNA</a:t>
            </a:r>
            <a:endParaRPr lang="es-MX" sz="1600" dirty="0">
              <a:solidFill>
                <a:srgbClr val="FF0000"/>
              </a:solidFill>
            </a:endParaRPr>
          </a:p>
        </p:txBody>
      </p:sp>
    </p:spTree>
    <p:extLst>
      <p:ext uri="{BB962C8B-B14F-4D97-AF65-F5344CB8AC3E}">
        <p14:creationId xmlns:p14="http://schemas.microsoft.com/office/powerpoint/2010/main" val="4221540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FA0ED3D1-2C58-40A8-9DC2-08C3204D0259}"/>
              </a:ext>
            </a:extLst>
          </p:cNvPr>
          <p:cNvPicPr>
            <a:picLocks noGrp="1" noChangeAspect="1"/>
          </p:cNvPicPr>
          <p:nvPr>
            <p:ph idx="1"/>
          </p:nvPr>
        </p:nvPicPr>
        <p:blipFill>
          <a:blip r:embed="rId2"/>
          <a:stretch>
            <a:fillRect/>
          </a:stretch>
        </p:blipFill>
        <p:spPr>
          <a:xfrm>
            <a:off x="0" y="-36227"/>
            <a:ext cx="12281402" cy="6886576"/>
          </a:xfrm>
        </p:spPr>
      </p:pic>
      <p:sp>
        <p:nvSpPr>
          <p:cNvPr id="2" name="Título 1"/>
          <p:cNvSpPr>
            <a:spLocks noGrp="1"/>
          </p:cNvSpPr>
          <p:nvPr>
            <p:ph type="title"/>
          </p:nvPr>
        </p:nvSpPr>
        <p:spPr>
          <a:xfrm>
            <a:off x="1819563" y="507470"/>
            <a:ext cx="9336809" cy="1091475"/>
          </a:xfrm>
        </p:spPr>
        <p:txBody>
          <a:bodyPr>
            <a:normAutofit fontScale="90000"/>
          </a:bodyPr>
          <a:lstStyle/>
          <a:p>
            <a:r>
              <a:rPr lang="es-MX" sz="4800" b="1" dirty="0">
                <a:latin typeface="+mj-lt"/>
              </a:rPr>
              <a:t>LGA. De las Obligaciones</a:t>
            </a:r>
            <a:br>
              <a:rPr lang="es-MX" sz="4800" b="1" dirty="0">
                <a:latin typeface="+mj-lt"/>
              </a:rPr>
            </a:br>
            <a:r>
              <a:rPr lang="es-MX" sz="4000" b="1" dirty="0">
                <a:latin typeface="+mj-lt"/>
              </a:rPr>
              <a:t>Artículo 11</a:t>
            </a:r>
          </a:p>
        </p:txBody>
      </p:sp>
      <p:graphicFrame>
        <p:nvGraphicFramePr>
          <p:cNvPr id="4" name="Diagrama 3"/>
          <p:cNvGraphicFramePr/>
          <p:nvPr>
            <p:extLst>
              <p:ext uri="{D42A27DB-BD31-4B8C-83A1-F6EECF244321}">
                <p14:modId xmlns:p14="http://schemas.microsoft.com/office/powerpoint/2010/main" val="2474258001"/>
              </p:ext>
            </p:extLst>
          </p:nvPr>
        </p:nvGraphicFramePr>
        <p:xfrm>
          <a:off x="767408" y="1662600"/>
          <a:ext cx="10657184" cy="4510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845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contenido 4">
            <a:extLst>
              <a:ext uri="{FF2B5EF4-FFF2-40B4-BE49-F238E27FC236}">
                <a16:creationId xmlns:a16="http://schemas.microsoft.com/office/drawing/2014/main" id="{AD4AF2A8-E392-4264-BAF5-5DA356B57D8F}"/>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147782" y="63287"/>
            <a:ext cx="11701318" cy="1091475"/>
          </a:xfrm>
        </p:spPr>
        <p:txBody>
          <a:bodyPr/>
          <a:lstStyle/>
          <a:p>
            <a:r>
              <a:rPr lang="es-MX" sz="4800" b="1" dirty="0">
                <a:latin typeface="+mj-lt"/>
              </a:rPr>
              <a:t>LGA. Del Sistema Institucional de Archivos</a:t>
            </a:r>
          </a:p>
        </p:txBody>
      </p:sp>
      <p:graphicFrame>
        <p:nvGraphicFramePr>
          <p:cNvPr id="14" name="4 Marcador de contenido"/>
          <p:cNvGraphicFramePr>
            <a:graphicFrameLocks/>
          </p:cNvGraphicFramePr>
          <p:nvPr/>
        </p:nvGraphicFramePr>
        <p:xfrm>
          <a:off x="1486980" y="2626940"/>
          <a:ext cx="9145016" cy="3460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p:cNvSpPr txBox="1"/>
          <p:nvPr/>
        </p:nvSpPr>
        <p:spPr>
          <a:xfrm>
            <a:off x="956357" y="2171686"/>
            <a:ext cx="967563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MX" b="1" dirty="0">
                <a:cs typeface="Calibri" panose="020F0502020204030204" pitchFamily="34" charset="0"/>
              </a:rPr>
              <a:t>Art. 21.  El SIA de cada sujeto obligado deberá integrarse por… </a:t>
            </a:r>
          </a:p>
        </p:txBody>
      </p:sp>
      <p:sp>
        <p:nvSpPr>
          <p:cNvPr id="16" name="CuadroTexto 15"/>
          <p:cNvSpPr txBox="1"/>
          <p:nvPr/>
        </p:nvSpPr>
        <p:spPr>
          <a:xfrm>
            <a:off x="983432" y="1260588"/>
            <a:ext cx="10680773" cy="954107"/>
          </a:xfrm>
          <a:prstGeom prst="rect">
            <a:avLst/>
          </a:prstGeom>
          <a:noFill/>
        </p:spPr>
        <p:txBody>
          <a:bodyPr wrap="square" rtlCol="0">
            <a:spAutoFit/>
          </a:bodyPr>
          <a:lstStyle/>
          <a:p>
            <a:pPr marR="0" lvl="0" indent="0" algn="ctr" fontAlgn="base">
              <a:lnSpc>
                <a:spcPct val="100000"/>
              </a:lnSpc>
              <a:spcBef>
                <a:spcPct val="0"/>
              </a:spcBef>
              <a:spcAft>
                <a:spcPct val="0"/>
              </a:spcAft>
              <a:buClrTx/>
              <a:buSzTx/>
              <a:buFontTx/>
              <a:buNone/>
              <a:tabLst/>
              <a:defRPr/>
            </a:pPr>
            <a:r>
              <a:rPr lang="es-MX" b="1" dirty="0">
                <a:cs typeface="Calibri" panose="020F0502020204030204" pitchFamily="34" charset="0"/>
              </a:rPr>
              <a:t>Art. 20.  El SIA es el conjunto de registros, procesos y procedimientos, criterios, estructuras, herramientas y funciones que desarrolla cada SO, de acuerdo con los procesos de gestión documental.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2000" i="0" u="sng" strike="noStrike" kern="1200" cap="none" spc="0" normalizeH="0" baseline="0" noProof="0" dirty="0">
              <a:ln>
                <a:noFill/>
              </a:ln>
              <a:effectLst/>
              <a:uLnTx/>
              <a:uFillTx/>
              <a:ea typeface="+mn-ea"/>
              <a:cs typeface="Arial" panose="020B0604020202020204" pitchFamily="34" charset="0"/>
            </a:endParaRPr>
          </a:p>
        </p:txBody>
      </p:sp>
      <p:sp>
        <p:nvSpPr>
          <p:cNvPr id="17" name="CuadroTexto 16">
            <a:extLst>
              <a:ext uri="{FF2B5EF4-FFF2-40B4-BE49-F238E27FC236}">
                <a16:creationId xmlns:a16="http://schemas.microsoft.com/office/drawing/2014/main" id="{3EDBE529-1431-4DF5-9592-2AFD6F27501B}"/>
              </a:ext>
            </a:extLst>
          </p:cNvPr>
          <p:cNvSpPr txBox="1"/>
          <p:nvPr/>
        </p:nvSpPr>
        <p:spPr>
          <a:xfrm>
            <a:off x="1132117" y="6067045"/>
            <a:ext cx="2332927" cy="954107"/>
          </a:xfrm>
          <a:prstGeom prst="rect">
            <a:avLst/>
          </a:prstGeom>
          <a:noFill/>
        </p:spPr>
        <p:txBody>
          <a:bodyPr wrap="square" rtlCol="0">
            <a:spAutoFit/>
          </a:bodyPr>
          <a:lstStyle/>
          <a:p>
            <a:pPr algn="ctr"/>
            <a:r>
              <a:rPr lang="es-MX" sz="1400" b="1" dirty="0">
                <a:solidFill>
                  <a:srgbClr val="990033"/>
                </a:solidFill>
                <a:cs typeface="Calibri" panose="020F0502020204030204" pitchFamily="34" charset="0"/>
              </a:rPr>
              <a:t>Director General o equivalente en la estructura orgánica del S.O.</a:t>
            </a:r>
          </a:p>
          <a:p>
            <a:pPr algn="ctr"/>
            <a:endParaRPr lang="es-MX" sz="1400" b="1" dirty="0">
              <a:solidFill>
                <a:srgbClr val="0000CC"/>
              </a:solidFill>
            </a:endParaRPr>
          </a:p>
        </p:txBody>
      </p:sp>
      <p:sp>
        <p:nvSpPr>
          <p:cNvPr id="19" name="Rectángulo 18">
            <a:extLst>
              <a:ext uri="{FF2B5EF4-FFF2-40B4-BE49-F238E27FC236}">
                <a16:creationId xmlns:a16="http://schemas.microsoft.com/office/drawing/2014/main" id="{0126C315-298C-4EAE-885D-13745965E12E}"/>
              </a:ext>
            </a:extLst>
          </p:cNvPr>
          <p:cNvSpPr/>
          <p:nvPr/>
        </p:nvSpPr>
        <p:spPr>
          <a:xfrm>
            <a:off x="7582371" y="6229275"/>
            <a:ext cx="2520498" cy="307777"/>
          </a:xfrm>
          <a:prstGeom prst="rect">
            <a:avLst/>
          </a:prstGeom>
        </p:spPr>
        <p:txBody>
          <a:bodyPr wrap="none">
            <a:spAutoFit/>
          </a:bodyPr>
          <a:lstStyle/>
          <a:p>
            <a:pPr algn="ctr"/>
            <a:r>
              <a:rPr lang="es-MX" sz="1400" b="1" dirty="0">
                <a:solidFill>
                  <a:srgbClr val="990033"/>
                </a:solidFill>
                <a:cs typeface="Calibri" panose="020F0502020204030204" pitchFamily="34" charset="0"/>
              </a:rPr>
              <a:t>Nombrado por el titular del S.O</a:t>
            </a:r>
          </a:p>
        </p:txBody>
      </p:sp>
      <p:sp>
        <p:nvSpPr>
          <p:cNvPr id="20" name="Rectángulo 19">
            <a:extLst>
              <a:ext uri="{FF2B5EF4-FFF2-40B4-BE49-F238E27FC236}">
                <a16:creationId xmlns:a16="http://schemas.microsoft.com/office/drawing/2014/main" id="{02709620-4248-4E84-83CB-7826FC4CAEF4}"/>
              </a:ext>
            </a:extLst>
          </p:cNvPr>
          <p:cNvSpPr/>
          <p:nvPr/>
        </p:nvSpPr>
        <p:spPr>
          <a:xfrm>
            <a:off x="5054245" y="6167055"/>
            <a:ext cx="2010487" cy="523220"/>
          </a:xfrm>
          <a:prstGeom prst="rect">
            <a:avLst/>
          </a:prstGeom>
        </p:spPr>
        <p:txBody>
          <a:bodyPr wrap="none">
            <a:spAutoFit/>
          </a:bodyPr>
          <a:lstStyle/>
          <a:p>
            <a:pPr algn="ctr"/>
            <a:r>
              <a:rPr lang="es-MX" sz="1400" b="1" dirty="0">
                <a:solidFill>
                  <a:srgbClr val="990033"/>
                </a:solidFill>
                <a:cs typeface="Calibri" panose="020F0502020204030204" pitchFamily="34" charset="0"/>
              </a:rPr>
              <a:t>RAT  nombrado por el </a:t>
            </a:r>
          </a:p>
          <a:p>
            <a:pPr algn="ctr"/>
            <a:r>
              <a:rPr lang="es-MX" sz="1400" b="1" dirty="0">
                <a:solidFill>
                  <a:srgbClr val="990033"/>
                </a:solidFill>
                <a:cs typeface="Calibri" panose="020F0502020204030204" pitchFamily="34" charset="0"/>
              </a:rPr>
              <a:t>titular de área  o unidad</a:t>
            </a:r>
          </a:p>
        </p:txBody>
      </p:sp>
    </p:spTree>
    <p:extLst>
      <p:ext uri="{BB962C8B-B14F-4D97-AF65-F5344CB8AC3E}">
        <p14:creationId xmlns:p14="http://schemas.microsoft.com/office/powerpoint/2010/main" val="1070578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EFA8E1AC-52B6-4C9F-9836-CBA493D40BA9}"/>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0" y="110819"/>
            <a:ext cx="10515600" cy="1325563"/>
          </a:xfrm>
        </p:spPr>
        <p:txBody>
          <a:bodyPr/>
          <a:lstStyle/>
          <a:p>
            <a:r>
              <a:rPr lang="es-MX" b="1" dirty="0"/>
              <a:t>LGA. Área Coordinadora de Archivos - Funciones  Art. 28</a:t>
            </a:r>
          </a:p>
        </p:txBody>
      </p:sp>
      <p:graphicFrame>
        <p:nvGraphicFramePr>
          <p:cNvPr id="5" name="Diagrama 4"/>
          <p:cNvGraphicFramePr/>
          <p:nvPr>
            <p:extLst>
              <p:ext uri="{D42A27DB-BD31-4B8C-83A1-F6EECF244321}">
                <p14:modId xmlns:p14="http://schemas.microsoft.com/office/powerpoint/2010/main" val="174620619"/>
              </p:ext>
            </p:extLst>
          </p:nvPr>
        </p:nvGraphicFramePr>
        <p:xfrm>
          <a:off x="3863497" y="1690688"/>
          <a:ext cx="7827579" cy="458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269905863"/>
              </p:ext>
            </p:extLst>
          </p:nvPr>
        </p:nvGraphicFramePr>
        <p:xfrm>
          <a:off x="500924" y="1690688"/>
          <a:ext cx="3960440" cy="4941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5911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B1757-95B0-49C3-8B2E-3D7C2571972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49F0761-37DB-460A-9FE1-0D8E2B8A8958}"/>
              </a:ext>
            </a:extLst>
          </p:cNvPr>
          <p:cNvSpPr>
            <a:spLocks noGrp="1"/>
          </p:cNvSpPr>
          <p:nvPr>
            <p:ph idx="1"/>
          </p:nvPr>
        </p:nvSpPr>
        <p:spPr/>
        <p:txBody>
          <a:bodyPr/>
          <a:lstStyle/>
          <a:p>
            <a:endParaRPr lang="es-MX"/>
          </a:p>
        </p:txBody>
      </p:sp>
      <p:pic>
        <p:nvPicPr>
          <p:cNvPr id="4" name="Marcador de contenido 4">
            <a:extLst>
              <a:ext uri="{FF2B5EF4-FFF2-40B4-BE49-F238E27FC236}">
                <a16:creationId xmlns:a16="http://schemas.microsoft.com/office/drawing/2014/main" id="{6EC07EAE-7FB2-4C10-85AE-2A7DC8CF212D}"/>
              </a:ext>
            </a:extLst>
          </p:cNvPr>
          <p:cNvPicPr>
            <a:picLocks noChangeAspect="1"/>
          </p:cNvPicPr>
          <p:nvPr/>
        </p:nvPicPr>
        <p:blipFill>
          <a:blip r:embed="rId2"/>
          <a:stretch>
            <a:fillRect/>
          </a:stretch>
        </p:blipFill>
        <p:spPr>
          <a:xfrm>
            <a:off x="-89402" y="0"/>
            <a:ext cx="12281402" cy="6886576"/>
          </a:xfrm>
          <a:prstGeom prst="rect">
            <a:avLst/>
          </a:prstGeom>
        </p:spPr>
      </p:pic>
      <p:sp>
        <p:nvSpPr>
          <p:cNvPr id="5" name="Título 1">
            <a:extLst>
              <a:ext uri="{FF2B5EF4-FFF2-40B4-BE49-F238E27FC236}">
                <a16:creationId xmlns:a16="http://schemas.microsoft.com/office/drawing/2014/main" id="{5B10A0DF-27BC-4B86-B6E6-9E8AACE0097B}"/>
              </a:ext>
            </a:extLst>
          </p:cNvPr>
          <p:cNvSpPr txBox="1">
            <a:spLocks/>
          </p:cNvSpPr>
          <p:nvPr/>
        </p:nvSpPr>
        <p:spPr>
          <a:xfrm>
            <a:off x="0" y="0"/>
            <a:ext cx="119192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t>LGA. Área Coordinadora de Archivos - </a:t>
            </a:r>
            <a:r>
              <a:rPr lang="es-MX" sz="2800" b="1" dirty="0"/>
              <a:t>Funciones  Art. 51 y 52</a:t>
            </a:r>
          </a:p>
        </p:txBody>
      </p:sp>
      <p:sp>
        <p:nvSpPr>
          <p:cNvPr id="6" name="Rectángulo 5">
            <a:extLst>
              <a:ext uri="{FF2B5EF4-FFF2-40B4-BE49-F238E27FC236}">
                <a16:creationId xmlns:a16="http://schemas.microsoft.com/office/drawing/2014/main" id="{B4F29F90-2E11-457B-8882-35996EA53F8B}"/>
              </a:ext>
            </a:extLst>
          </p:cNvPr>
          <p:cNvSpPr/>
          <p:nvPr/>
        </p:nvSpPr>
        <p:spPr>
          <a:xfrm>
            <a:off x="183314" y="1129051"/>
            <a:ext cx="11825372" cy="5262979"/>
          </a:xfrm>
          <a:prstGeom prst="rect">
            <a:avLst/>
          </a:prstGeom>
        </p:spPr>
        <p:txBody>
          <a:bodyPr wrap="square">
            <a:spAutoFit/>
          </a:bodyPr>
          <a:lstStyle/>
          <a:p>
            <a:pPr algn="just"/>
            <a:r>
              <a:rPr lang="es-MX" sz="2800" dirty="0">
                <a:solidFill>
                  <a:srgbClr val="000000"/>
                </a:solidFill>
                <a:latin typeface="Arial" panose="020B0604020202020204" pitchFamily="34" charset="0"/>
              </a:rPr>
              <a:t>El responsable del área coordinadora de archivos propiciará </a:t>
            </a:r>
            <a:r>
              <a:rPr lang="es-MX" sz="2800" dirty="0">
                <a:solidFill>
                  <a:srgbClr val="FF0000"/>
                </a:solidFill>
                <a:latin typeface="Arial" panose="020B0604020202020204" pitchFamily="34" charset="0"/>
              </a:rPr>
              <a:t>la integración y formalización del grupo interdisciplinario</a:t>
            </a:r>
            <a:r>
              <a:rPr lang="es-MX" sz="2800" dirty="0">
                <a:solidFill>
                  <a:srgbClr val="000000"/>
                </a:solidFill>
                <a:latin typeface="Arial" panose="020B0604020202020204" pitchFamily="34" charset="0"/>
              </a:rPr>
              <a:t>, convocará a las reuniones de trabajo y fungirá como moderador en las mismas, por lo que será el encargado de llevar el registro y seguimiento de los acuerdos y compromisos establecidos, conservando las constancias respectivas. </a:t>
            </a:r>
          </a:p>
          <a:p>
            <a:pPr algn="just"/>
            <a:r>
              <a:rPr lang="es-MX" sz="2800" dirty="0">
                <a:solidFill>
                  <a:srgbClr val="000000"/>
                </a:solidFill>
                <a:latin typeface="Arial" panose="020B0604020202020204" pitchFamily="34" charset="0"/>
              </a:rPr>
              <a:t>Durante el proceso de elaboración del catálogo de disposición documental deberá: </a:t>
            </a:r>
          </a:p>
          <a:p>
            <a:pPr algn="just"/>
            <a:r>
              <a:rPr lang="es-MX" sz="2800" b="1" dirty="0">
                <a:solidFill>
                  <a:srgbClr val="000000"/>
                </a:solidFill>
                <a:latin typeface="Arial" panose="020B0604020202020204" pitchFamily="34" charset="0"/>
              </a:rPr>
              <a:t>I. </a:t>
            </a:r>
            <a:r>
              <a:rPr lang="es-MX" sz="2800" dirty="0">
                <a:solidFill>
                  <a:srgbClr val="000000"/>
                </a:solidFill>
                <a:latin typeface="Arial" panose="020B0604020202020204" pitchFamily="34" charset="0"/>
              </a:rPr>
              <a:t>Establecer un </a:t>
            </a:r>
            <a:r>
              <a:rPr lang="es-MX" sz="2800" dirty="0">
                <a:solidFill>
                  <a:srgbClr val="FF0000"/>
                </a:solidFill>
                <a:latin typeface="Arial" panose="020B0604020202020204" pitchFamily="34" charset="0"/>
              </a:rPr>
              <a:t>plan de trabajo </a:t>
            </a:r>
            <a:r>
              <a:rPr lang="es-MX" sz="2800" dirty="0">
                <a:solidFill>
                  <a:srgbClr val="000000"/>
                </a:solidFill>
                <a:latin typeface="Arial" panose="020B0604020202020204" pitchFamily="34" charset="0"/>
              </a:rPr>
              <a:t>para la elaboración de las fichas técnicas de valoración documental que incluya al menos: </a:t>
            </a:r>
          </a:p>
          <a:p>
            <a:pPr algn="just"/>
            <a:r>
              <a:rPr lang="es-MX" sz="2800" b="1" dirty="0">
                <a:solidFill>
                  <a:srgbClr val="000000"/>
                </a:solidFill>
                <a:latin typeface="Arial" panose="020B0604020202020204" pitchFamily="34" charset="0"/>
              </a:rPr>
              <a:t>a) </a:t>
            </a:r>
            <a:r>
              <a:rPr lang="es-MX" sz="2800" dirty="0">
                <a:solidFill>
                  <a:srgbClr val="000000"/>
                </a:solidFill>
                <a:latin typeface="Arial" panose="020B0604020202020204" pitchFamily="34" charset="0"/>
              </a:rPr>
              <a:t>Un </a:t>
            </a:r>
            <a:r>
              <a:rPr lang="es-MX" sz="2800" dirty="0">
                <a:solidFill>
                  <a:srgbClr val="FF0000"/>
                </a:solidFill>
                <a:latin typeface="Arial" panose="020B0604020202020204" pitchFamily="34" charset="0"/>
              </a:rPr>
              <a:t>calendario de visitas a las áreas productoras de la documentación </a:t>
            </a:r>
            <a:r>
              <a:rPr lang="es-MX" sz="2800" dirty="0">
                <a:solidFill>
                  <a:srgbClr val="000000"/>
                </a:solidFill>
                <a:latin typeface="Arial" panose="020B0604020202020204" pitchFamily="34" charset="0"/>
              </a:rPr>
              <a:t>para el levantamiento de información, y </a:t>
            </a:r>
          </a:p>
          <a:p>
            <a:pPr algn="just"/>
            <a:r>
              <a:rPr lang="es-MX" sz="2800" b="1" dirty="0">
                <a:solidFill>
                  <a:srgbClr val="000000"/>
                </a:solidFill>
                <a:latin typeface="Arial" panose="020B0604020202020204" pitchFamily="34" charset="0"/>
              </a:rPr>
              <a:t>b) </a:t>
            </a:r>
            <a:r>
              <a:rPr lang="es-MX" sz="2800" dirty="0">
                <a:solidFill>
                  <a:srgbClr val="000000"/>
                </a:solidFill>
                <a:latin typeface="Arial" panose="020B0604020202020204" pitchFamily="34" charset="0"/>
              </a:rPr>
              <a:t>Un </a:t>
            </a:r>
            <a:r>
              <a:rPr lang="es-MX" sz="2800" dirty="0">
                <a:solidFill>
                  <a:srgbClr val="FF0000"/>
                </a:solidFill>
                <a:latin typeface="Arial" panose="020B0604020202020204" pitchFamily="34" charset="0"/>
              </a:rPr>
              <a:t>calendario de reuniones del grupo interdisciplinario</a:t>
            </a:r>
            <a:r>
              <a:rPr lang="es-MX" sz="28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853956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B1757-95B0-49C3-8B2E-3D7C2571972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249F0761-37DB-460A-9FE1-0D8E2B8A8958}"/>
              </a:ext>
            </a:extLst>
          </p:cNvPr>
          <p:cNvSpPr>
            <a:spLocks noGrp="1"/>
          </p:cNvSpPr>
          <p:nvPr>
            <p:ph idx="1"/>
          </p:nvPr>
        </p:nvSpPr>
        <p:spPr/>
        <p:txBody>
          <a:bodyPr/>
          <a:lstStyle/>
          <a:p>
            <a:endParaRPr lang="es-MX"/>
          </a:p>
        </p:txBody>
      </p:sp>
      <p:pic>
        <p:nvPicPr>
          <p:cNvPr id="4" name="Marcador de contenido 4">
            <a:extLst>
              <a:ext uri="{FF2B5EF4-FFF2-40B4-BE49-F238E27FC236}">
                <a16:creationId xmlns:a16="http://schemas.microsoft.com/office/drawing/2014/main" id="{6EC07EAE-7FB2-4C10-85AE-2A7DC8CF212D}"/>
              </a:ext>
            </a:extLst>
          </p:cNvPr>
          <p:cNvPicPr>
            <a:picLocks noChangeAspect="1"/>
          </p:cNvPicPr>
          <p:nvPr/>
        </p:nvPicPr>
        <p:blipFill>
          <a:blip r:embed="rId2"/>
          <a:stretch>
            <a:fillRect/>
          </a:stretch>
        </p:blipFill>
        <p:spPr>
          <a:xfrm>
            <a:off x="-89402" y="0"/>
            <a:ext cx="12281402" cy="6886576"/>
          </a:xfrm>
          <a:prstGeom prst="rect">
            <a:avLst/>
          </a:prstGeom>
        </p:spPr>
      </p:pic>
      <p:sp>
        <p:nvSpPr>
          <p:cNvPr id="5" name="Título 1">
            <a:extLst>
              <a:ext uri="{FF2B5EF4-FFF2-40B4-BE49-F238E27FC236}">
                <a16:creationId xmlns:a16="http://schemas.microsoft.com/office/drawing/2014/main" id="{5B10A0DF-27BC-4B86-B6E6-9E8AACE0097B}"/>
              </a:ext>
            </a:extLst>
          </p:cNvPr>
          <p:cNvSpPr txBox="1">
            <a:spLocks/>
          </p:cNvSpPr>
          <p:nvPr/>
        </p:nvSpPr>
        <p:spPr>
          <a:xfrm>
            <a:off x="0" y="0"/>
            <a:ext cx="119192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t>LGA. Área Coordinadora de Archivos - </a:t>
            </a:r>
            <a:r>
              <a:rPr lang="es-MX" sz="2800" b="1" dirty="0"/>
              <a:t>Funciones  Art. 51 y 52</a:t>
            </a:r>
          </a:p>
        </p:txBody>
      </p:sp>
      <p:sp>
        <p:nvSpPr>
          <p:cNvPr id="6" name="Rectángulo 5">
            <a:extLst>
              <a:ext uri="{FF2B5EF4-FFF2-40B4-BE49-F238E27FC236}">
                <a16:creationId xmlns:a16="http://schemas.microsoft.com/office/drawing/2014/main" id="{B4F29F90-2E11-457B-8882-35996EA53F8B}"/>
              </a:ext>
            </a:extLst>
          </p:cNvPr>
          <p:cNvSpPr/>
          <p:nvPr/>
        </p:nvSpPr>
        <p:spPr>
          <a:xfrm>
            <a:off x="-68179" y="681037"/>
            <a:ext cx="12055642" cy="6124754"/>
          </a:xfrm>
          <a:prstGeom prst="rect">
            <a:avLst/>
          </a:prstGeom>
        </p:spPr>
        <p:txBody>
          <a:bodyPr wrap="square">
            <a:spAutoFit/>
          </a:bodyPr>
          <a:lstStyle/>
          <a:p>
            <a:pPr algn="just"/>
            <a:endParaRPr lang="es-MX" sz="2800" b="1" dirty="0">
              <a:solidFill>
                <a:srgbClr val="000000"/>
              </a:solidFill>
              <a:latin typeface="Arial" panose="020B0604020202020204" pitchFamily="34" charset="0"/>
            </a:endParaRPr>
          </a:p>
          <a:p>
            <a:pPr algn="just"/>
            <a:r>
              <a:rPr lang="es-MX" sz="2800" b="1" dirty="0">
                <a:solidFill>
                  <a:srgbClr val="000000"/>
                </a:solidFill>
                <a:latin typeface="Arial" panose="020B0604020202020204" pitchFamily="34" charset="0"/>
              </a:rPr>
              <a:t>II. </a:t>
            </a:r>
            <a:r>
              <a:rPr lang="es-MX" sz="2800" dirty="0">
                <a:solidFill>
                  <a:srgbClr val="FF0000"/>
                </a:solidFill>
                <a:latin typeface="Arial" panose="020B0604020202020204" pitchFamily="34" charset="0"/>
              </a:rPr>
              <a:t>Preparar las herramientas metodológicas y normativas</a:t>
            </a:r>
            <a:r>
              <a:rPr lang="es-MX" sz="2800" dirty="0">
                <a:solidFill>
                  <a:srgbClr val="000000"/>
                </a:solidFill>
                <a:latin typeface="Arial" panose="020B0604020202020204" pitchFamily="34" charset="0"/>
              </a:rPr>
              <a:t>, como son, entre otras, bibliografía, cuestionarios para el levantamiento de información, formato de ficha técnica de valoración documental, normatividad de la institución, manuales de organización, manuales de procedimientos y manuales de gestión de calidad; </a:t>
            </a:r>
            <a:endParaRPr lang="es-MX" sz="2800" dirty="0"/>
          </a:p>
          <a:p>
            <a:pPr algn="just"/>
            <a:endParaRPr lang="es-MX" sz="2800" b="1" dirty="0">
              <a:solidFill>
                <a:srgbClr val="000000"/>
              </a:solidFill>
              <a:latin typeface="Arial" panose="020B0604020202020204" pitchFamily="34" charset="0"/>
            </a:endParaRPr>
          </a:p>
          <a:p>
            <a:pPr algn="just"/>
            <a:r>
              <a:rPr lang="es-MX" sz="2800" b="1" dirty="0">
                <a:solidFill>
                  <a:srgbClr val="000000"/>
                </a:solidFill>
                <a:latin typeface="Arial" panose="020B0604020202020204" pitchFamily="34" charset="0"/>
              </a:rPr>
              <a:t>III. </a:t>
            </a:r>
            <a:r>
              <a:rPr lang="es-MX" sz="2800" dirty="0">
                <a:solidFill>
                  <a:srgbClr val="FF0000"/>
                </a:solidFill>
                <a:latin typeface="Arial" panose="020B0604020202020204" pitchFamily="34" charset="0"/>
              </a:rPr>
              <a:t>Realizar entrevistas con las unidades administrativas productoras de la documentación,</a:t>
            </a:r>
            <a:r>
              <a:rPr lang="es-MX" sz="2800" dirty="0">
                <a:solidFill>
                  <a:srgbClr val="000000"/>
                </a:solidFill>
                <a:latin typeface="Arial" panose="020B0604020202020204" pitchFamily="34" charset="0"/>
              </a:rPr>
              <a:t> para el </a:t>
            </a:r>
            <a:r>
              <a:rPr lang="es-MX" sz="2800" u="sng" dirty="0">
                <a:solidFill>
                  <a:srgbClr val="000000"/>
                </a:solidFill>
                <a:latin typeface="Arial" panose="020B0604020202020204" pitchFamily="34" charset="0"/>
              </a:rPr>
              <a:t>levantamiento de la información </a:t>
            </a:r>
            <a:r>
              <a:rPr lang="es-MX" sz="2800" dirty="0">
                <a:solidFill>
                  <a:srgbClr val="000000"/>
                </a:solidFill>
                <a:latin typeface="Arial" panose="020B0604020202020204" pitchFamily="34" charset="0"/>
              </a:rPr>
              <a:t>y elaborar las fichas técnicas de valoración documental, verificando que exista correspondencia entre las funciones que dichas áreas realizan y las series documentales identificadas, y </a:t>
            </a:r>
          </a:p>
          <a:p>
            <a:pPr algn="just"/>
            <a:endParaRPr lang="es-MX" sz="2800" dirty="0">
              <a:solidFill>
                <a:srgbClr val="000000"/>
              </a:solidFill>
              <a:latin typeface="Arial" panose="020B0604020202020204" pitchFamily="34" charset="0"/>
            </a:endParaRPr>
          </a:p>
          <a:p>
            <a:pPr algn="just"/>
            <a:r>
              <a:rPr lang="es-MX" sz="2800" b="1" dirty="0">
                <a:solidFill>
                  <a:srgbClr val="000000"/>
                </a:solidFill>
                <a:latin typeface="Arial" panose="020B0604020202020204" pitchFamily="34" charset="0"/>
              </a:rPr>
              <a:t>IV. </a:t>
            </a:r>
            <a:r>
              <a:rPr lang="es-MX" sz="2800" dirty="0">
                <a:solidFill>
                  <a:srgbClr val="FF0000"/>
                </a:solidFill>
                <a:latin typeface="Arial" panose="020B0604020202020204" pitchFamily="34" charset="0"/>
              </a:rPr>
              <a:t>Integrar</a:t>
            </a:r>
            <a:r>
              <a:rPr lang="es-MX" sz="2800" dirty="0">
                <a:solidFill>
                  <a:srgbClr val="000000"/>
                </a:solidFill>
                <a:latin typeface="Arial" panose="020B0604020202020204" pitchFamily="34" charset="0"/>
              </a:rPr>
              <a:t> el catálogo de disposición documental. </a:t>
            </a:r>
            <a:endParaRPr lang="es-MX" sz="2800" dirty="0"/>
          </a:p>
        </p:txBody>
      </p:sp>
    </p:spTree>
    <p:extLst>
      <p:ext uri="{BB962C8B-B14F-4D97-AF65-F5344CB8AC3E}">
        <p14:creationId xmlns:p14="http://schemas.microsoft.com/office/powerpoint/2010/main" val="20252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EA6DF201-A6B2-45EF-8C93-659A3CE30705}"/>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p:txBody>
          <a:bodyPr/>
          <a:lstStyle/>
          <a:p>
            <a:r>
              <a:rPr lang="pt-BR" b="1" dirty="0"/>
              <a:t>LGA. Áreas de correspondencia</a:t>
            </a:r>
            <a:br>
              <a:rPr lang="pt-BR" b="1" dirty="0"/>
            </a:br>
            <a:r>
              <a:rPr lang="pt-BR" b="1" dirty="0"/>
              <a:t>Art. 29</a:t>
            </a:r>
            <a:endParaRPr lang="es-MX" b="1" dirty="0"/>
          </a:p>
        </p:txBody>
      </p:sp>
      <p:graphicFrame>
        <p:nvGraphicFramePr>
          <p:cNvPr id="4" name="Diagrama 3"/>
          <p:cNvGraphicFramePr/>
          <p:nvPr/>
        </p:nvGraphicFramePr>
        <p:xfrm>
          <a:off x="1027308" y="1261549"/>
          <a:ext cx="8343113" cy="4645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nvGraphicFramePr>
        <p:xfrm>
          <a:off x="-172512" y="1473019"/>
          <a:ext cx="3960440" cy="45408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2" descr="Resultado de imagen para EXPEDIENTE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33513" y="4868090"/>
            <a:ext cx="1130704" cy="103901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959723" y="5073231"/>
            <a:ext cx="3979952" cy="523220"/>
          </a:xfrm>
          <a:prstGeom prst="rect">
            <a:avLst/>
          </a:prstGeom>
          <a:noFill/>
        </p:spPr>
        <p:txBody>
          <a:bodyPr wrap="square" rtlCol="0">
            <a:spAutoFit/>
          </a:bodyPr>
          <a:lstStyle/>
          <a:p>
            <a:r>
              <a:rPr lang="es-MX" sz="1400" b="1" dirty="0">
                <a:latin typeface="+mn-lt"/>
              </a:rPr>
              <a:t>Coadyuva a integrar el Expediente de Archivo de Trámite</a:t>
            </a:r>
          </a:p>
        </p:txBody>
      </p:sp>
      <p:sp>
        <p:nvSpPr>
          <p:cNvPr id="8" name="15 Rectángulo"/>
          <p:cNvSpPr>
            <a:spLocks noChangeArrowheads="1"/>
          </p:cNvSpPr>
          <p:nvPr/>
        </p:nvSpPr>
        <p:spPr bwMode="auto">
          <a:xfrm>
            <a:off x="5880669" y="1744958"/>
            <a:ext cx="5968431" cy="1938992"/>
          </a:xfrm>
          <a:prstGeom prst="rect">
            <a:avLst/>
          </a:prstGeom>
          <a:noFill/>
          <a:ln>
            <a:noFill/>
          </a:ln>
        </p:spPr>
        <p:txBody>
          <a:bodyPr wrap="square">
            <a:spAutoFit/>
          </a:bodyPr>
          <a:lstStyle>
            <a:lvl1pPr>
              <a:spcBef>
                <a:spcPct val="20000"/>
              </a:spcBef>
              <a:buClr>
                <a:schemeClr val="folHlink"/>
              </a:buClr>
              <a:buSzPct val="120000"/>
              <a:buFont typeface="Times" panose="02020603050405020304" pitchFamily="18" charset="0"/>
              <a:buChar char="•"/>
              <a:defRPr sz="2400">
                <a:solidFill>
                  <a:schemeClr val="tx1"/>
                </a:solidFill>
                <a:latin typeface="Century Gothic" panose="020B0502020202020204" pitchFamily="34" charset="0"/>
              </a:defRPr>
            </a:lvl1pPr>
            <a:lvl2pPr marL="742950" indent="-285750">
              <a:spcBef>
                <a:spcPct val="20000"/>
              </a:spcBef>
              <a:buClr>
                <a:schemeClr val="accent2"/>
              </a:buClr>
              <a:buFont typeface="Wingdings" panose="05000000000000000000" pitchFamily="2" charset="2"/>
              <a:buChar char="§"/>
              <a:defRPr sz="2000">
                <a:solidFill>
                  <a:schemeClr val="tx1"/>
                </a:solidFill>
                <a:latin typeface="Century Gothic" panose="020B0502020202020204" pitchFamily="34" charset="0"/>
              </a:defRPr>
            </a:lvl2pPr>
            <a:lvl3pPr marL="1143000" indent="-228600">
              <a:spcBef>
                <a:spcPct val="20000"/>
              </a:spcBef>
              <a:buClr>
                <a:schemeClr val="folHlink"/>
              </a:buClr>
              <a:buFont typeface="Times" panose="02020603050405020304" pitchFamily="18" charset="0"/>
              <a:buChar char="•"/>
              <a:defRPr sz="2400">
                <a:solidFill>
                  <a:schemeClr val="tx1"/>
                </a:solidFill>
                <a:latin typeface="Century Gothic" panose="020B0502020202020204" pitchFamily="34" charset="0"/>
              </a:defRPr>
            </a:lvl3pPr>
            <a:lvl4pPr marL="1600200" indent="-228600">
              <a:spcBef>
                <a:spcPct val="20000"/>
              </a:spcBef>
              <a:buClr>
                <a:schemeClr val="accent2"/>
              </a:buClr>
              <a:buFont typeface="Wingdings" panose="05000000000000000000" pitchFamily="2" charset="2"/>
              <a:buChar char="§"/>
              <a:defRPr sz="1600">
                <a:solidFill>
                  <a:schemeClr val="tx1"/>
                </a:solidFill>
                <a:latin typeface="Century Gothic" panose="020B0502020202020204" pitchFamily="34" charset="0"/>
              </a:defRPr>
            </a:lvl4pPr>
            <a:lvl5pPr marL="2057400" indent="-228600">
              <a:spcBef>
                <a:spcPct val="20000"/>
              </a:spcBef>
              <a:buClr>
                <a:schemeClr val="folHlink"/>
              </a:buClr>
              <a:buFont typeface="Times" panose="02020603050405020304" pitchFamily="18" charset="0"/>
              <a:buChar char="•"/>
              <a:defRPr sz="16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chemeClr val="folHlink"/>
              </a:buClr>
              <a:buFont typeface="Times" panose="02020603050405020304" pitchFamily="18" charset="0"/>
              <a:buChar char="•"/>
              <a:defRPr sz="16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chemeClr val="folHlink"/>
              </a:buClr>
              <a:buFont typeface="Times" panose="02020603050405020304" pitchFamily="18" charset="0"/>
              <a:buChar char="•"/>
              <a:defRPr sz="16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chemeClr val="folHlink"/>
              </a:buClr>
              <a:buFont typeface="Times" panose="02020603050405020304" pitchFamily="18" charset="0"/>
              <a:buChar char="•"/>
              <a:defRPr sz="16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chemeClr val="folHlink"/>
              </a:buClr>
              <a:buFont typeface="Times" panose="02020603050405020304" pitchFamily="18" charset="0"/>
              <a:buChar char="•"/>
              <a:defRPr sz="1600">
                <a:solidFill>
                  <a:schemeClr val="tx1"/>
                </a:solidFill>
                <a:latin typeface="Century Gothic" panose="020B0502020202020204" pitchFamily="34" charset="0"/>
              </a:defRPr>
            </a:lvl9pPr>
          </a:lstStyle>
          <a:p>
            <a:pPr marR="0" lvl="5" indent="0" algn="just" defTabSz="914400" rtl="0" eaLnBrk="0" fontAlgn="base" latinLnBrk="0" hangingPunct="0">
              <a:lnSpc>
                <a:spcPct val="100000"/>
              </a:lnSpc>
              <a:spcBef>
                <a:spcPct val="0"/>
              </a:spcBef>
              <a:spcAft>
                <a:spcPct val="0"/>
              </a:spcAft>
              <a:buClrTx/>
              <a:buSzTx/>
              <a:buNone/>
              <a:tabLst/>
              <a:defRPr/>
            </a:pPr>
            <a:r>
              <a:rPr kumimoji="0" lang="es-ES" altLang="es-ES" sz="2000" b="0" i="0" u="none" strike="noStrike" kern="1200" cap="none" spc="0" normalizeH="0" baseline="0" noProof="0" dirty="0">
                <a:ln>
                  <a:noFill/>
                </a:ln>
                <a:solidFill>
                  <a:prstClr val="black">
                    <a:lumMod val="95000"/>
                    <a:lumOff val="5000"/>
                  </a:prstClr>
                </a:solidFill>
                <a:effectLst/>
                <a:uLnTx/>
                <a:uFillTx/>
                <a:latin typeface="+mn-lt"/>
                <a:ea typeface="+mn-ea"/>
                <a:cs typeface="Arial" panose="020B0604020202020204" pitchFamily="34" charset="0"/>
              </a:rPr>
              <a:t>Gestión Documental:</a:t>
            </a:r>
          </a:p>
          <a:p>
            <a:pPr marL="2857500" marR="0" lvl="5" indent="-342900" defTabSz="914400" rtl="0" eaLnBrk="0" fontAlgn="base" latinLnBrk="0" hangingPunct="0">
              <a:lnSpc>
                <a:spcPct val="100000"/>
              </a:lnSpc>
              <a:spcBef>
                <a:spcPct val="0"/>
              </a:spcBef>
              <a:spcAft>
                <a:spcPct val="0"/>
              </a:spcAft>
              <a:buClrTx/>
              <a:buSzTx/>
              <a:buFont typeface="Times" panose="02020603050405020304" pitchFamily="18" charset="0"/>
              <a:buChar char="•"/>
              <a:tabLst/>
              <a:defRPr/>
            </a:pPr>
            <a:r>
              <a:rPr kumimoji="0" lang="es-ES" altLang="es-ES" sz="2000" b="0" i="0" u="none" strike="noStrike" kern="1200" cap="none" spc="0" normalizeH="0" baseline="0" noProof="0" dirty="0">
                <a:ln>
                  <a:noFill/>
                </a:ln>
                <a:solidFill>
                  <a:prstClr val="black">
                    <a:lumMod val="95000"/>
                    <a:lumOff val="5000"/>
                  </a:prstClr>
                </a:solidFill>
                <a:effectLst/>
                <a:uLnTx/>
                <a:uFillTx/>
                <a:latin typeface="+mn-lt"/>
                <a:ea typeface="+mn-ea"/>
                <a:cs typeface="Arial" panose="020B0604020202020204" pitchFamily="34" charset="0"/>
              </a:rPr>
              <a:t>Recepción</a:t>
            </a:r>
          </a:p>
          <a:p>
            <a:pPr marL="2857500" marR="0" lvl="5" indent="-342900" defTabSz="914400" rtl="0" eaLnBrk="0" fontAlgn="base" latinLnBrk="0" hangingPunct="0">
              <a:lnSpc>
                <a:spcPct val="100000"/>
              </a:lnSpc>
              <a:spcBef>
                <a:spcPct val="0"/>
              </a:spcBef>
              <a:spcAft>
                <a:spcPct val="0"/>
              </a:spcAft>
              <a:buClrTx/>
              <a:buSzTx/>
              <a:buFont typeface="Times" panose="02020603050405020304" pitchFamily="18" charset="0"/>
              <a:buChar char="•"/>
              <a:tabLst/>
              <a:defRPr/>
            </a:pPr>
            <a:r>
              <a:rPr lang="es-ES" altLang="es-ES" sz="2000" dirty="0">
                <a:solidFill>
                  <a:prstClr val="black">
                    <a:lumMod val="95000"/>
                    <a:lumOff val="5000"/>
                  </a:prstClr>
                </a:solidFill>
                <a:latin typeface="+mn-lt"/>
                <a:cs typeface="Arial" panose="020B0604020202020204" pitchFamily="34" charset="0"/>
              </a:rPr>
              <a:t>Distribución (turnado) </a:t>
            </a:r>
          </a:p>
          <a:p>
            <a:pPr marL="2857500" marR="0" lvl="5" indent="-342900" defTabSz="914400" rtl="0" eaLnBrk="0" fontAlgn="base" latinLnBrk="0" hangingPunct="0">
              <a:lnSpc>
                <a:spcPct val="100000"/>
              </a:lnSpc>
              <a:spcBef>
                <a:spcPct val="0"/>
              </a:spcBef>
              <a:spcAft>
                <a:spcPct val="0"/>
              </a:spcAft>
              <a:buClrTx/>
              <a:buSzTx/>
              <a:buFont typeface="Times" panose="02020603050405020304" pitchFamily="18" charset="0"/>
              <a:buChar char="•"/>
              <a:tabLst/>
              <a:defRPr/>
            </a:pPr>
            <a:r>
              <a:rPr kumimoji="0" lang="es-ES" altLang="es-ES" sz="2000" b="0" i="0" u="none" strike="noStrike" kern="1200" cap="none" spc="0" normalizeH="0" baseline="0" noProof="0" dirty="0">
                <a:ln>
                  <a:noFill/>
                </a:ln>
                <a:solidFill>
                  <a:prstClr val="black">
                    <a:lumMod val="95000"/>
                    <a:lumOff val="5000"/>
                  </a:prstClr>
                </a:solidFill>
                <a:effectLst/>
                <a:uLnTx/>
                <a:uFillTx/>
                <a:latin typeface="+mn-lt"/>
                <a:ea typeface="+mn-ea"/>
                <a:cs typeface="Arial" panose="020B0604020202020204" pitchFamily="34" charset="0"/>
              </a:rPr>
              <a:t>Tramite (despacho de correspondencia /respuestas) </a:t>
            </a:r>
          </a:p>
        </p:txBody>
      </p:sp>
    </p:spTree>
    <p:extLst>
      <p:ext uri="{BB962C8B-B14F-4D97-AF65-F5344CB8AC3E}">
        <p14:creationId xmlns:p14="http://schemas.microsoft.com/office/powerpoint/2010/main" val="235170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72201E40-0C9E-44FE-A5F7-2361F82E66EF}"/>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p:txBody>
          <a:bodyPr/>
          <a:lstStyle/>
          <a:p>
            <a:r>
              <a:rPr lang="es-MX" b="1" dirty="0"/>
              <a:t>LGA. Archivos de trámite - Funciones  Art. 30 </a:t>
            </a:r>
          </a:p>
        </p:txBody>
      </p:sp>
      <p:graphicFrame>
        <p:nvGraphicFramePr>
          <p:cNvPr id="5" name="Diagrama 4"/>
          <p:cNvGraphicFramePr/>
          <p:nvPr>
            <p:extLst>
              <p:ext uri="{D42A27DB-BD31-4B8C-83A1-F6EECF244321}">
                <p14:modId xmlns:p14="http://schemas.microsoft.com/office/powerpoint/2010/main" val="3707003259"/>
              </p:ext>
            </p:extLst>
          </p:nvPr>
        </p:nvGraphicFramePr>
        <p:xfrm>
          <a:off x="3013949" y="1359001"/>
          <a:ext cx="8976320" cy="440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nvGraphicFramePr>
        <p:xfrm>
          <a:off x="-29445" y="1359001"/>
          <a:ext cx="3610600" cy="4722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p:cNvPicPr>
            <a:picLocks noChangeAspect="1"/>
          </p:cNvPicPr>
          <p:nvPr/>
        </p:nvPicPr>
        <p:blipFill>
          <a:blip r:embed="rId13"/>
          <a:stretch>
            <a:fillRect/>
          </a:stretch>
        </p:blipFill>
        <p:spPr>
          <a:xfrm>
            <a:off x="3177106" y="4657494"/>
            <a:ext cx="1358799" cy="968548"/>
          </a:xfrm>
          <a:prstGeom prst="rect">
            <a:avLst/>
          </a:prstGeom>
        </p:spPr>
      </p:pic>
      <p:sp>
        <p:nvSpPr>
          <p:cNvPr id="8" name="CuadroTexto 7"/>
          <p:cNvSpPr txBox="1"/>
          <p:nvPr/>
        </p:nvSpPr>
        <p:spPr>
          <a:xfrm>
            <a:off x="3532469" y="4268589"/>
            <a:ext cx="648072" cy="369332"/>
          </a:xfrm>
          <a:prstGeom prst="rect">
            <a:avLst/>
          </a:prstGeom>
          <a:noFill/>
        </p:spPr>
        <p:txBody>
          <a:bodyPr wrap="square" rtlCol="0">
            <a:spAutoFit/>
          </a:bodyPr>
          <a:lstStyle/>
          <a:p>
            <a:r>
              <a:rPr lang="es-MX" dirty="0">
                <a:latin typeface="+mn-lt"/>
              </a:rPr>
              <a:t>RAT</a:t>
            </a:r>
          </a:p>
        </p:txBody>
      </p:sp>
    </p:spTree>
    <p:extLst>
      <p:ext uri="{BB962C8B-B14F-4D97-AF65-F5344CB8AC3E}">
        <p14:creationId xmlns:p14="http://schemas.microsoft.com/office/powerpoint/2010/main" val="1431825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C073D3B3-089A-4A48-B8A9-B2A7F03AF923}"/>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212233" y="79596"/>
            <a:ext cx="8267944" cy="1091475"/>
          </a:xfrm>
        </p:spPr>
        <p:txBody>
          <a:bodyPr/>
          <a:lstStyle/>
          <a:p>
            <a:r>
              <a:rPr lang="es-MX" sz="3200" b="1" dirty="0"/>
              <a:t>LGA. Archivo de Concentración - Funciones Art. 31</a:t>
            </a:r>
          </a:p>
        </p:txBody>
      </p:sp>
      <p:graphicFrame>
        <p:nvGraphicFramePr>
          <p:cNvPr id="5" name="Diagrama 4"/>
          <p:cNvGraphicFramePr/>
          <p:nvPr/>
        </p:nvGraphicFramePr>
        <p:xfrm>
          <a:off x="-541233" y="1171071"/>
          <a:ext cx="3528094" cy="466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2552010" y="4850820"/>
            <a:ext cx="1169385" cy="882566"/>
          </a:xfrm>
          <a:prstGeom prst="rect">
            <a:avLst/>
          </a:prstGeom>
        </p:spPr>
      </p:pic>
      <p:sp>
        <p:nvSpPr>
          <p:cNvPr id="7" name="CuadroTexto 6"/>
          <p:cNvSpPr txBox="1"/>
          <p:nvPr/>
        </p:nvSpPr>
        <p:spPr>
          <a:xfrm>
            <a:off x="2905782" y="4481488"/>
            <a:ext cx="648072" cy="369332"/>
          </a:xfrm>
          <a:prstGeom prst="rect">
            <a:avLst/>
          </a:prstGeom>
          <a:noFill/>
        </p:spPr>
        <p:txBody>
          <a:bodyPr wrap="square" rtlCol="0">
            <a:spAutoFit/>
          </a:bodyPr>
          <a:lstStyle/>
          <a:p>
            <a:r>
              <a:rPr lang="es-MX" dirty="0">
                <a:latin typeface="+mn-lt"/>
              </a:rPr>
              <a:t>RAC</a:t>
            </a:r>
          </a:p>
        </p:txBody>
      </p:sp>
      <p:sp>
        <p:nvSpPr>
          <p:cNvPr id="3" name="CuadroTexto 2">
            <a:extLst>
              <a:ext uri="{FF2B5EF4-FFF2-40B4-BE49-F238E27FC236}">
                <a16:creationId xmlns:a16="http://schemas.microsoft.com/office/drawing/2014/main" id="{461150AB-8DFA-4E72-AED0-7E7D5D0175E1}"/>
              </a:ext>
            </a:extLst>
          </p:cNvPr>
          <p:cNvSpPr txBox="1"/>
          <p:nvPr/>
        </p:nvSpPr>
        <p:spPr>
          <a:xfrm>
            <a:off x="4652211" y="1299411"/>
            <a:ext cx="7363326" cy="5324535"/>
          </a:xfrm>
          <a:prstGeom prst="rect">
            <a:avLst/>
          </a:prstGeom>
          <a:noFill/>
        </p:spPr>
        <p:txBody>
          <a:bodyPr wrap="square" rtlCol="0">
            <a:spAutoFit/>
          </a:bodyPr>
          <a:lstStyle/>
          <a:p>
            <a:pPr algn="just"/>
            <a:r>
              <a:rPr lang="es-MX" sz="2000" dirty="0"/>
              <a:t>Asegurar y describir los fondos bajo su resguardo, así como la consulta de los expedientes; </a:t>
            </a:r>
          </a:p>
          <a:p>
            <a:pPr algn="just"/>
            <a:r>
              <a:rPr lang="es-MX" sz="2000" b="1" dirty="0"/>
              <a:t>II. </a:t>
            </a:r>
            <a:r>
              <a:rPr lang="es-MX" sz="2000" dirty="0"/>
              <a:t>Recibir las transferencias primarias y brindar servicios de préstamo y consulta a las unidades o áreas administrativas productoras de la documentación que resguarda; </a:t>
            </a:r>
          </a:p>
          <a:p>
            <a:pPr algn="just"/>
            <a:r>
              <a:rPr lang="es-MX" sz="2000" b="1" dirty="0"/>
              <a:t>III. </a:t>
            </a:r>
            <a:r>
              <a:rPr lang="es-MX" sz="2000" dirty="0"/>
              <a:t>Conservar los expedientes hasta cumplir su vigencia documental de acuerdo con lo establecido en el catálogo de disposición documental; </a:t>
            </a:r>
          </a:p>
          <a:p>
            <a:pPr algn="just"/>
            <a:r>
              <a:rPr lang="es-MX" sz="2000" b="1" dirty="0"/>
              <a:t>IV. </a:t>
            </a:r>
            <a:r>
              <a:rPr lang="es-MX" sz="2000" dirty="0"/>
              <a:t>Colaborar con el área coordinadora de archivos en la elaboración de los instrumentos de control archivístico previstos en esta Ley, las leyes locales y en sus disposiciones reglamentarias; </a:t>
            </a:r>
          </a:p>
          <a:p>
            <a:pPr algn="just"/>
            <a:r>
              <a:rPr lang="es-MX" sz="2000" b="1" dirty="0"/>
              <a:t>V. </a:t>
            </a:r>
            <a:r>
              <a:rPr lang="es-MX" sz="2000" dirty="0"/>
              <a:t>Participar con el área coordinadora de archivos en la elaboración de los criterios de valoración documental y disposición documental; </a:t>
            </a:r>
          </a:p>
          <a:p>
            <a:pPr algn="just"/>
            <a:r>
              <a:rPr lang="es-MX" sz="2000" b="1" dirty="0"/>
              <a:t>VI. </a:t>
            </a:r>
            <a:r>
              <a:rPr lang="es-MX" sz="2000" dirty="0"/>
              <a:t>Promover la baja documental de los expedientes que integran las series documentales que hayan cumplido su vigencia documental y, en su caso, plazos de conservación y que no posean valores históricos, conforme a las disposiciones jurídicas aplicables; </a:t>
            </a:r>
          </a:p>
        </p:txBody>
      </p:sp>
    </p:spTree>
    <p:extLst>
      <p:ext uri="{BB962C8B-B14F-4D97-AF65-F5344CB8AC3E}">
        <p14:creationId xmlns:p14="http://schemas.microsoft.com/office/powerpoint/2010/main" val="3121492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C073D3B3-089A-4A48-B8A9-B2A7F03AF923}"/>
              </a:ext>
            </a:extLst>
          </p:cNvPr>
          <p:cNvPicPr>
            <a:picLocks noGrp="1" noChangeAspect="1"/>
          </p:cNvPicPr>
          <p:nvPr>
            <p:ph idx="1"/>
          </p:nvPr>
        </p:nvPicPr>
        <p:blipFill>
          <a:blip r:embed="rId2"/>
          <a:stretch>
            <a:fillRect/>
          </a:stretch>
        </p:blipFill>
        <p:spPr>
          <a:xfrm>
            <a:off x="-102019" y="-224590"/>
            <a:ext cx="12281402" cy="6886576"/>
          </a:xfrm>
        </p:spPr>
      </p:pic>
      <p:sp>
        <p:nvSpPr>
          <p:cNvPr id="2" name="Título 1"/>
          <p:cNvSpPr>
            <a:spLocks noGrp="1"/>
          </p:cNvSpPr>
          <p:nvPr>
            <p:ph type="title"/>
          </p:nvPr>
        </p:nvSpPr>
        <p:spPr>
          <a:xfrm>
            <a:off x="-32458" y="-134587"/>
            <a:ext cx="8267944" cy="1091475"/>
          </a:xfrm>
        </p:spPr>
        <p:txBody>
          <a:bodyPr/>
          <a:lstStyle/>
          <a:p>
            <a:r>
              <a:rPr lang="es-MX" sz="3200" b="1" dirty="0"/>
              <a:t>LGA. Archivo de Concentración - Funciones Art. 31</a:t>
            </a:r>
          </a:p>
        </p:txBody>
      </p:sp>
      <p:graphicFrame>
        <p:nvGraphicFramePr>
          <p:cNvPr id="5" name="Diagrama 4"/>
          <p:cNvGraphicFramePr/>
          <p:nvPr/>
        </p:nvGraphicFramePr>
        <p:xfrm>
          <a:off x="-541233" y="1171071"/>
          <a:ext cx="3528094" cy="466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2552010" y="4850820"/>
            <a:ext cx="1169385" cy="882566"/>
          </a:xfrm>
          <a:prstGeom prst="rect">
            <a:avLst/>
          </a:prstGeom>
        </p:spPr>
      </p:pic>
      <p:sp>
        <p:nvSpPr>
          <p:cNvPr id="7" name="CuadroTexto 6"/>
          <p:cNvSpPr txBox="1"/>
          <p:nvPr/>
        </p:nvSpPr>
        <p:spPr>
          <a:xfrm>
            <a:off x="2905782" y="4481488"/>
            <a:ext cx="648072" cy="369332"/>
          </a:xfrm>
          <a:prstGeom prst="rect">
            <a:avLst/>
          </a:prstGeom>
          <a:noFill/>
        </p:spPr>
        <p:txBody>
          <a:bodyPr wrap="square" rtlCol="0">
            <a:spAutoFit/>
          </a:bodyPr>
          <a:lstStyle/>
          <a:p>
            <a:r>
              <a:rPr lang="es-MX" dirty="0">
                <a:latin typeface="+mn-lt"/>
              </a:rPr>
              <a:t>RAC</a:t>
            </a:r>
          </a:p>
        </p:txBody>
      </p:sp>
      <p:sp>
        <p:nvSpPr>
          <p:cNvPr id="3" name="CuadroTexto 2">
            <a:extLst>
              <a:ext uri="{FF2B5EF4-FFF2-40B4-BE49-F238E27FC236}">
                <a16:creationId xmlns:a16="http://schemas.microsoft.com/office/drawing/2014/main" id="{461150AB-8DFA-4E72-AED0-7E7D5D0175E1}"/>
              </a:ext>
            </a:extLst>
          </p:cNvPr>
          <p:cNvSpPr txBox="1"/>
          <p:nvPr/>
        </p:nvSpPr>
        <p:spPr>
          <a:xfrm>
            <a:off x="4669678" y="1171071"/>
            <a:ext cx="7363326" cy="4708981"/>
          </a:xfrm>
          <a:prstGeom prst="rect">
            <a:avLst/>
          </a:prstGeom>
          <a:noFill/>
        </p:spPr>
        <p:txBody>
          <a:bodyPr wrap="square" rtlCol="0">
            <a:spAutoFit/>
          </a:bodyPr>
          <a:lstStyle/>
          <a:p>
            <a:pPr algn="just"/>
            <a:r>
              <a:rPr lang="es-MX" sz="2000" b="1" dirty="0"/>
              <a:t>VIII. </a:t>
            </a:r>
            <a:r>
              <a:rPr lang="es-MX" sz="2000" dirty="0"/>
              <a:t>Integrar a sus respectivos expedientes, el registro de los procesos de disposición documental, incluyendo dictámenes, actas e inventarios; </a:t>
            </a:r>
          </a:p>
          <a:p>
            <a:pPr algn="just"/>
            <a:r>
              <a:rPr lang="es-MX" sz="2000" b="1" dirty="0"/>
              <a:t>IX. </a:t>
            </a:r>
            <a:r>
              <a:rPr lang="es-MX" sz="2000" dirty="0"/>
              <a:t>Publicar, al final de cada año, los dictámenes y actas de baja documental y transferencia secundaria, en los términos que establezcan las disposiciones en la materia y conservarlos en el archivo de concentración por un periodo mínimo de siete años a partir de la fecha de su elaboración; </a:t>
            </a:r>
          </a:p>
          <a:p>
            <a:pPr algn="just"/>
            <a:r>
              <a:rPr lang="es-MX" sz="2000" b="1" dirty="0"/>
              <a:t>X. </a:t>
            </a:r>
            <a:r>
              <a:rPr lang="es-MX" sz="2000" dirty="0"/>
              <a:t>Realizar la transferencia secundaria de las series documentales que hayan cumplido su vigencia documental y posean valores </a:t>
            </a:r>
            <a:r>
              <a:rPr lang="es-MX" sz="2000" dirty="0" err="1"/>
              <a:t>evidenciales</a:t>
            </a:r>
            <a:r>
              <a:rPr lang="es-MX" sz="2000" dirty="0"/>
              <a:t>, testimoniales e informativos al archivo histórico del sujeto obligado, o al Archivo General, o equivalente en las entidades federativas, según corresponda, y </a:t>
            </a:r>
          </a:p>
          <a:p>
            <a:pPr algn="just"/>
            <a:r>
              <a:rPr lang="es-MX" sz="2000" dirty="0"/>
              <a:t>Las que establezca el Consejo Nacional y las disposiciones jurídicas aplicables. </a:t>
            </a:r>
          </a:p>
        </p:txBody>
      </p:sp>
    </p:spTree>
    <p:extLst>
      <p:ext uri="{BB962C8B-B14F-4D97-AF65-F5344CB8AC3E}">
        <p14:creationId xmlns:p14="http://schemas.microsoft.com/office/powerpoint/2010/main" val="1814217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714705-E307-4418-8C57-7FD6A1AEA699}"/>
              </a:ext>
            </a:extLst>
          </p:cNvPr>
          <p:cNvSpPr>
            <a:spLocks noGrp="1"/>
          </p:cNvSpPr>
          <p:nvPr>
            <p:ph idx="1"/>
          </p:nvPr>
        </p:nvSpPr>
        <p:spPr>
          <a:xfrm>
            <a:off x="0" y="0"/>
            <a:ext cx="11420062" cy="438604"/>
          </a:xfrm>
        </p:spPr>
        <p:txBody>
          <a:bodyPr>
            <a:noAutofit/>
          </a:bodyPr>
          <a:lstStyle/>
          <a:p>
            <a:pPr algn="just"/>
            <a:r>
              <a:rPr lang="es-MX" sz="3200" dirty="0"/>
              <a:t> </a:t>
            </a:r>
            <a:r>
              <a:rPr lang="es-MX" sz="3200" b="1" dirty="0"/>
              <a:t>Artículo 2. </a:t>
            </a:r>
            <a:endParaRPr lang="es-MX" sz="3200" dirty="0"/>
          </a:p>
        </p:txBody>
      </p:sp>
      <p:graphicFrame>
        <p:nvGraphicFramePr>
          <p:cNvPr id="2" name="Tabla 3">
            <a:extLst>
              <a:ext uri="{FF2B5EF4-FFF2-40B4-BE49-F238E27FC236}">
                <a16:creationId xmlns:a16="http://schemas.microsoft.com/office/drawing/2014/main" id="{9EDFF53A-4A42-4C37-9AE6-EB421B55385B}"/>
              </a:ext>
            </a:extLst>
          </p:cNvPr>
          <p:cNvGraphicFramePr>
            <a:graphicFrameLocks noGrp="1"/>
          </p:cNvGraphicFramePr>
          <p:nvPr>
            <p:extLst>
              <p:ext uri="{D42A27DB-BD31-4B8C-83A1-F6EECF244321}">
                <p14:modId xmlns:p14="http://schemas.microsoft.com/office/powerpoint/2010/main" val="1687009883"/>
              </p:ext>
            </p:extLst>
          </p:nvPr>
        </p:nvGraphicFramePr>
        <p:xfrm>
          <a:off x="0" y="609600"/>
          <a:ext cx="12192000" cy="6248400"/>
        </p:xfrm>
        <a:graphic>
          <a:graphicData uri="http://schemas.openxmlformats.org/drawingml/2006/table">
            <a:tbl>
              <a:tblPr firstRow="1" bandRow="1">
                <a:tableStyleId>{5C22544A-7EE6-4342-B048-85BDC9FD1C3A}</a:tableStyleId>
              </a:tblPr>
              <a:tblGrid>
                <a:gridCol w="7765779">
                  <a:extLst>
                    <a:ext uri="{9D8B030D-6E8A-4147-A177-3AD203B41FA5}">
                      <a16:colId xmlns:a16="http://schemas.microsoft.com/office/drawing/2014/main" val="66195536"/>
                    </a:ext>
                  </a:extLst>
                </a:gridCol>
                <a:gridCol w="4426221">
                  <a:extLst>
                    <a:ext uri="{9D8B030D-6E8A-4147-A177-3AD203B41FA5}">
                      <a16:colId xmlns:a16="http://schemas.microsoft.com/office/drawing/2014/main" val="1995788366"/>
                    </a:ext>
                  </a:extLst>
                </a:gridCol>
              </a:tblGrid>
              <a:tr h="395263">
                <a:tc>
                  <a:txBody>
                    <a:bodyPr/>
                    <a:lstStyle/>
                    <a:p>
                      <a:pPr algn="ctr"/>
                      <a:r>
                        <a:rPr lang="es-ES" dirty="0"/>
                        <a:t>OBJETIVOS ESPECIFICOS</a:t>
                      </a:r>
                      <a:endParaRPr lang="es-MX" dirty="0"/>
                    </a:p>
                  </a:txBody>
                  <a:tcPr>
                    <a:solidFill>
                      <a:srgbClr val="860000"/>
                    </a:solidFill>
                  </a:tcPr>
                </a:tc>
                <a:tc>
                  <a:txBody>
                    <a:bodyPr/>
                    <a:lstStyle/>
                    <a:p>
                      <a:pPr algn="ctr"/>
                      <a:r>
                        <a:rPr lang="es-ES" dirty="0"/>
                        <a:t>RESULTADOS</a:t>
                      </a:r>
                      <a:endParaRPr lang="es-MX" dirty="0"/>
                    </a:p>
                  </a:txBody>
                  <a:tcPr>
                    <a:solidFill>
                      <a:srgbClr val="860000"/>
                    </a:solidFill>
                  </a:tcPr>
                </a:tc>
                <a:extLst>
                  <a:ext uri="{0D108BD9-81ED-4DB2-BD59-A6C34878D82A}">
                    <a16:rowId xmlns:a16="http://schemas.microsoft.com/office/drawing/2014/main" val="3327644158"/>
                  </a:ext>
                </a:extLst>
              </a:tr>
              <a:tr h="974620">
                <a:tc>
                  <a:txBody>
                    <a:bodyPr/>
                    <a:lstStyle/>
                    <a:p>
                      <a:r>
                        <a:rPr lang="es-MX" sz="1800" b="1" dirty="0"/>
                        <a:t>1. </a:t>
                      </a:r>
                      <a:r>
                        <a:rPr lang="es-MX" sz="1800" dirty="0"/>
                        <a:t>Promover el uso de métodos y técnicas archivísticas encaminadas al desarrollo de Sistemas de Archivos </a:t>
                      </a:r>
                      <a:endParaRPr lang="es-MX" dirty="0"/>
                    </a:p>
                  </a:txBody>
                  <a:tcPr>
                    <a:solidFill>
                      <a:schemeClr val="bg1">
                        <a:lumMod val="85000"/>
                      </a:schemeClr>
                    </a:solidFill>
                  </a:tcPr>
                </a:tc>
                <a:tc>
                  <a:txBody>
                    <a:bodyPr/>
                    <a:lstStyle/>
                    <a:p>
                      <a:pPr algn="just"/>
                      <a:r>
                        <a:rPr lang="es-MX" sz="1800" dirty="0"/>
                        <a:t>Eficiencia y eficacia de la administración pública, la correcta gestión gubernamental y el avance institucional.</a:t>
                      </a:r>
                      <a:endParaRPr lang="es-MX" dirty="0"/>
                    </a:p>
                  </a:txBody>
                  <a:tcPr>
                    <a:solidFill>
                      <a:schemeClr val="bg1">
                        <a:lumMod val="85000"/>
                      </a:schemeClr>
                    </a:solidFill>
                  </a:tcPr>
                </a:tc>
                <a:extLst>
                  <a:ext uri="{0D108BD9-81ED-4DB2-BD59-A6C34878D82A}">
                    <a16:rowId xmlns:a16="http://schemas.microsoft.com/office/drawing/2014/main" val="4251008010"/>
                  </a:ext>
                </a:extLst>
              </a:tr>
              <a:tr h="1267007">
                <a:tc>
                  <a:txBody>
                    <a:bodyPr/>
                    <a:lstStyle/>
                    <a:p>
                      <a:r>
                        <a:rPr lang="es-ES" b="1" dirty="0"/>
                        <a:t>2. </a:t>
                      </a:r>
                      <a:r>
                        <a:rPr lang="es-ES" dirty="0"/>
                        <a:t>Establecer Sistemas de Archivos</a:t>
                      </a:r>
                      <a:endParaRPr lang="es-MX" dirty="0"/>
                    </a:p>
                  </a:txBody>
                  <a:tcPr>
                    <a:solidFill>
                      <a:schemeClr val="bg1">
                        <a:lumMod val="85000"/>
                      </a:schemeClr>
                    </a:solidFill>
                  </a:tcPr>
                </a:tc>
                <a:tc>
                  <a:txBody>
                    <a:bodyPr/>
                    <a:lstStyle/>
                    <a:p>
                      <a:pPr algn="just"/>
                      <a:r>
                        <a:rPr lang="es-MX" sz="1800" b="0" dirty="0">
                          <a:solidFill>
                            <a:schemeClr val="tx1"/>
                          </a:solidFill>
                        </a:rPr>
                        <a:t>Organización, conservación, disponibilidad, integridad y localización expedita, de los documentos de archivo que poseen los sujetos obligados.</a:t>
                      </a:r>
                      <a:endParaRPr lang="es-MX" b="0" dirty="0">
                        <a:solidFill>
                          <a:schemeClr val="tx1"/>
                        </a:solidFill>
                      </a:endParaRPr>
                    </a:p>
                  </a:txBody>
                  <a:tcPr>
                    <a:solidFill>
                      <a:schemeClr val="bg1">
                        <a:lumMod val="85000"/>
                      </a:schemeClr>
                    </a:solidFill>
                  </a:tcPr>
                </a:tc>
                <a:extLst>
                  <a:ext uri="{0D108BD9-81ED-4DB2-BD59-A6C34878D82A}">
                    <a16:rowId xmlns:a16="http://schemas.microsoft.com/office/drawing/2014/main" val="3087639750"/>
                  </a:ext>
                </a:extLst>
              </a:tr>
              <a:tr h="1267007">
                <a:tc>
                  <a:txBody>
                    <a:bodyPr/>
                    <a:lstStyle/>
                    <a:p>
                      <a:r>
                        <a:rPr lang="es-ES" b="1" dirty="0"/>
                        <a:t>3. </a:t>
                      </a:r>
                      <a:r>
                        <a:rPr lang="es-ES" dirty="0"/>
                        <a:t>Regular la organización y funcionamiento del sistema institucional de archivos</a:t>
                      </a:r>
                      <a:endParaRPr lang="es-MX" dirty="0"/>
                    </a:p>
                  </a:txBody>
                  <a:tcPr>
                    <a:solidFill>
                      <a:schemeClr val="bg1">
                        <a:lumMod val="85000"/>
                      </a:schemeClr>
                    </a:solidFill>
                  </a:tcPr>
                </a:tc>
                <a:tc>
                  <a:txBody>
                    <a:bodyPr/>
                    <a:lstStyle/>
                    <a:p>
                      <a:pPr algn="just"/>
                      <a:r>
                        <a:rPr lang="es-ES" dirty="0"/>
                        <a:t>Información actualizada y publicada referente a indicadores de gestión y al ejercicio de recursos públicos, así como aquella que sea de interés público.</a:t>
                      </a:r>
                      <a:endParaRPr lang="es-MX" dirty="0"/>
                    </a:p>
                  </a:txBody>
                  <a:tcPr>
                    <a:solidFill>
                      <a:schemeClr val="bg1">
                        <a:lumMod val="85000"/>
                      </a:schemeClr>
                    </a:solidFill>
                  </a:tcPr>
                </a:tc>
                <a:extLst>
                  <a:ext uri="{0D108BD9-81ED-4DB2-BD59-A6C34878D82A}">
                    <a16:rowId xmlns:a16="http://schemas.microsoft.com/office/drawing/2014/main" val="562441432"/>
                  </a:ext>
                </a:extLst>
              </a:tr>
              <a:tr h="974620">
                <a:tc>
                  <a:txBody>
                    <a:bodyPr/>
                    <a:lstStyle/>
                    <a:p>
                      <a:r>
                        <a:rPr lang="es-ES" b="1" dirty="0"/>
                        <a:t>4. </a:t>
                      </a:r>
                      <a:r>
                        <a:rPr lang="es-ES" dirty="0"/>
                        <a:t>Promueve el uso y difusión de archivos</a:t>
                      </a:r>
                      <a:endParaRPr lang="es-MX" dirty="0"/>
                    </a:p>
                  </a:txBody>
                  <a:tcPr>
                    <a:solidFill>
                      <a:schemeClr val="bg1">
                        <a:lumMod val="85000"/>
                      </a:schemeClr>
                    </a:solidFill>
                  </a:tcPr>
                </a:tc>
                <a:tc>
                  <a:txBody>
                    <a:bodyPr/>
                    <a:lstStyle/>
                    <a:p>
                      <a:pPr algn="just"/>
                      <a:r>
                        <a:rPr lang="es-ES" dirty="0"/>
                        <a:t>Favorece la toma de decisiones, la investigación y resguardo de la memoria institucional de México.</a:t>
                      </a:r>
                      <a:endParaRPr lang="es-MX" dirty="0"/>
                    </a:p>
                  </a:txBody>
                  <a:tcPr>
                    <a:solidFill>
                      <a:schemeClr val="bg1">
                        <a:lumMod val="85000"/>
                      </a:schemeClr>
                    </a:solidFill>
                  </a:tcPr>
                </a:tc>
                <a:extLst>
                  <a:ext uri="{0D108BD9-81ED-4DB2-BD59-A6C34878D82A}">
                    <a16:rowId xmlns:a16="http://schemas.microsoft.com/office/drawing/2014/main" val="2387932494"/>
                  </a:ext>
                </a:extLst>
              </a:tr>
              <a:tr h="395263">
                <a:tc>
                  <a:txBody>
                    <a:bodyPr/>
                    <a:lstStyle/>
                    <a:p>
                      <a:r>
                        <a:rPr lang="es-ES" b="1" dirty="0"/>
                        <a:t>5. </a:t>
                      </a:r>
                      <a:r>
                        <a:rPr lang="es-ES" dirty="0"/>
                        <a:t>Promueve uso y aprovechamiento de tecnologías de la información</a:t>
                      </a:r>
                      <a:endParaRPr lang="es-MX" dirty="0"/>
                    </a:p>
                  </a:txBody>
                  <a:tcPr>
                    <a:solidFill>
                      <a:schemeClr val="bg1">
                        <a:lumMod val="85000"/>
                      </a:schemeClr>
                    </a:solidFill>
                  </a:tcPr>
                </a:tc>
                <a:tc>
                  <a:txBody>
                    <a:bodyPr/>
                    <a:lstStyle/>
                    <a:p>
                      <a:r>
                        <a:rPr lang="es-ES" dirty="0"/>
                        <a:t>Mejora la administración de los archivos</a:t>
                      </a:r>
                      <a:endParaRPr lang="es-MX" dirty="0"/>
                    </a:p>
                  </a:txBody>
                  <a:tcPr>
                    <a:solidFill>
                      <a:schemeClr val="bg1">
                        <a:lumMod val="85000"/>
                      </a:schemeClr>
                    </a:solidFill>
                  </a:tcPr>
                </a:tc>
                <a:extLst>
                  <a:ext uri="{0D108BD9-81ED-4DB2-BD59-A6C34878D82A}">
                    <a16:rowId xmlns:a16="http://schemas.microsoft.com/office/drawing/2014/main" val="1554188570"/>
                  </a:ext>
                </a:extLst>
              </a:tr>
              <a:tr h="974620">
                <a:tc>
                  <a:txBody>
                    <a:bodyPr/>
                    <a:lstStyle/>
                    <a:p>
                      <a:r>
                        <a:rPr lang="es-ES" b="1" dirty="0"/>
                        <a:t>6. </a:t>
                      </a:r>
                      <a:r>
                        <a:rPr lang="es-ES" dirty="0"/>
                        <a:t>Desarrollo e implementación de un sistema integral de gestión de documentos electrónicos</a:t>
                      </a:r>
                      <a:endParaRPr lang="es-MX" dirty="0"/>
                    </a:p>
                  </a:txBody>
                  <a:tcPr>
                    <a:solidFill>
                      <a:schemeClr val="bg1">
                        <a:lumMod val="85000"/>
                      </a:schemeClr>
                    </a:solidFill>
                  </a:tcPr>
                </a:tc>
                <a:tc>
                  <a:txBody>
                    <a:bodyPr/>
                    <a:lstStyle/>
                    <a:p>
                      <a:r>
                        <a:rPr lang="es-ES" dirty="0"/>
                        <a:t>Establecimiento de gobiernos digitales y abiertos en el ámbito federal, estatal y municipal en beneficio de la ciudadanía. </a:t>
                      </a:r>
                      <a:endParaRPr lang="es-MX" dirty="0"/>
                    </a:p>
                  </a:txBody>
                  <a:tcPr>
                    <a:solidFill>
                      <a:schemeClr val="bg1">
                        <a:lumMod val="85000"/>
                      </a:schemeClr>
                    </a:solidFill>
                  </a:tcPr>
                </a:tc>
                <a:extLst>
                  <a:ext uri="{0D108BD9-81ED-4DB2-BD59-A6C34878D82A}">
                    <a16:rowId xmlns:a16="http://schemas.microsoft.com/office/drawing/2014/main" val="1357215703"/>
                  </a:ext>
                </a:extLst>
              </a:tr>
            </a:tbl>
          </a:graphicData>
        </a:graphic>
      </p:graphicFrame>
    </p:spTree>
    <p:extLst>
      <p:ext uri="{BB962C8B-B14F-4D97-AF65-F5344CB8AC3E}">
        <p14:creationId xmlns:p14="http://schemas.microsoft.com/office/powerpoint/2010/main" val="27576641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46754802-05B9-4042-931E-C614A716417D}"/>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1249017" y="153090"/>
            <a:ext cx="10515600" cy="1325563"/>
          </a:xfrm>
        </p:spPr>
        <p:txBody>
          <a:bodyPr/>
          <a:lstStyle/>
          <a:p>
            <a:r>
              <a:rPr lang="es-MX" b="1" dirty="0"/>
              <a:t>LGA. Archivo Histórico – Funciones </a:t>
            </a:r>
            <a:br>
              <a:rPr lang="es-MX" b="1" dirty="0"/>
            </a:br>
            <a:r>
              <a:rPr lang="es-MX" b="1" dirty="0"/>
              <a:t>Art. 32</a:t>
            </a:r>
          </a:p>
        </p:txBody>
      </p:sp>
      <p:graphicFrame>
        <p:nvGraphicFramePr>
          <p:cNvPr id="4" name="Diagrama 3"/>
          <p:cNvGraphicFramePr/>
          <p:nvPr/>
        </p:nvGraphicFramePr>
        <p:xfrm>
          <a:off x="2872780" y="1300366"/>
          <a:ext cx="9319220" cy="4609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nvGraphicFramePr>
        <p:xfrm>
          <a:off x="0" y="1314192"/>
          <a:ext cx="3960440" cy="4941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agen 5"/>
          <p:cNvPicPr>
            <a:picLocks noChangeAspect="1"/>
          </p:cNvPicPr>
          <p:nvPr/>
        </p:nvPicPr>
        <p:blipFill>
          <a:blip r:embed="rId13"/>
          <a:stretch>
            <a:fillRect/>
          </a:stretch>
        </p:blipFill>
        <p:spPr>
          <a:xfrm>
            <a:off x="3479350" y="5027905"/>
            <a:ext cx="962180" cy="881577"/>
          </a:xfrm>
          <a:prstGeom prst="rect">
            <a:avLst/>
          </a:prstGeom>
        </p:spPr>
      </p:pic>
      <p:sp>
        <p:nvSpPr>
          <p:cNvPr id="7" name="CuadroTexto 6"/>
          <p:cNvSpPr txBox="1"/>
          <p:nvPr/>
        </p:nvSpPr>
        <p:spPr>
          <a:xfrm>
            <a:off x="3636404" y="4697635"/>
            <a:ext cx="648072" cy="369332"/>
          </a:xfrm>
          <a:prstGeom prst="rect">
            <a:avLst/>
          </a:prstGeom>
          <a:noFill/>
        </p:spPr>
        <p:txBody>
          <a:bodyPr wrap="square" rtlCol="0">
            <a:spAutoFit/>
          </a:bodyPr>
          <a:lstStyle/>
          <a:p>
            <a:r>
              <a:rPr lang="es-MX" dirty="0">
                <a:latin typeface="+mn-lt"/>
              </a:rPr>
              <a:t>RAH</a:t>
            </a:r>
          </a:p>
        </p:txBody>
      </p:sp>
    </p:spTree>
    <p:extLst>
      <p:ext uri="{BB962C8B-B14F-4D97-AF65-F5344CB8AC3E}">
        <p14:creationId xmlns:p14="http://schemas.microsoft.com/office/powerpoint/2010/main" val="2168868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C073D3B3-089A-4A48-B8A9-B2A7F03AF923}"/>
              </a:ext>
            </a:extLst>
          </p:cNvPr>
          <p:cNvPicPr>
            <a:picLocks noGrp="1" noChangeAspect="1"/>
          </p:cNvPicPr>
          <p:nvPr>
            <p:ph idx="1"/>
          </p:nvPr>
        </p:nvPicPr>
        <p:blipFill>
          <a:blip r:embed="rId2"/>
          <a:stretch>
            <a:fillRect/>
          </a:stretch>
        </p:blipFill>
        <p:spPr>
          <a:xfrm>
            <a:off x="-89402" y="-393701"/>
            <a:ext cx="12281402" cy="6886576"/>
          </a:xfrm>
        </p:spPr>
      </p:pic>
      <p:sp>
        <p:nvSpPr>
          <p:cNvPr id="3" name="CuadroTexto 2">
            <a:extLst>
              <a:ext uri="{FF2B5EF4-FFF2-40B4-BE49-F238E27FC236}">
                <a16:creationId xmlns:a16="http://schemas.microsoft.com/office/drawing/2014/main" id="{461150AB-8DFA-4E72-AED0-7E7D5D0175E1}"/>
              </a:ext>
            </a:extLst>
          </p:cNvPr>
          <p:cNvSpPr txBox="1"/>
          <p:nvPr/>
        </p:nvSpPr>
        <p:spPr>
          <a:xfrm>
            <a:off x="160422" y="1360815"/>
            <a:ext cx="11823032" cy="4031873"/>
          </a:xfrm>
          <a:prstGeom prst="rect">
            <a:avLst/>
          </a:prstGeom>
          <a:noFill/>
        </p:spPr>
        <p:txBody>
          <a:bodyPr wrap="square" rtlCol="0">
            <a:spAutoFit/>
          </a:bodyPr>
          <a:lstStyle/>
          <a:p>
            <a:pPr algn="just"/>
            <a:r>
              <a:rPr lang="es-MX" sz="3200" dirty="0"/>
              <a:t>Todos los responsables de operar el Sistema Institucional de Archivos deberán:</a:t>
            </a:r>
          </a:p>
          <a:p>
            <a:pPr algn="just"/>
            <a:endParaRPr lang="es-MX" sz="3200" dirty="0"/>
          </a:p>
          <a:p>
            <a:pPr algn="just"/>
            <a:r>
              <a:rPr lang="es-MX" sz="3200" b="1" dirty="0"/>
              <a:t>Contar con los conocimientos, habilidades, competencias y experiencia acordes a su responsabilidad; de no ser así, </a:t>
            </a:r>
            <a:r>
              <a:rPr lang="es-MX" sz="3200" b="1" dirty="0">
                <a:solidFill>
                  <a:srgbClr val="FF0000"/>
                </a:solidFill>
              </a:rPr>
              <a:t>los titulares de los sujetos obligados tienen la obligación de establecer las condiciones que permitan la capacitación de los responsables para el buen funcionamiento de los archivos.</a:t>
            </a:r>
            <a:r>
              <a:rPr lang="es-MX" sz="3200" b="1" dirty="0"/>
              <a:t> </a:t>
            </a:r>
          </a:p>
        </p:txBody>
      </p:sp>
    </p:spTree>
    <p:extLst>
      <p:ext uri="{BB962C8B-B14F-4D97-AF65-F5344CB8AC3E}">
        <p14:creationId xmlns:p14="http://schemas.microsoft.com/office/powerpoint/2010/main" val="1485413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56B3A-0682-4B70-90E6-06A86319585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C786118-3500-41E9-B918-8F4B44FC81C4}"/>
              </a:ext>
            </a:extLst>
          </p:cNvPr>
          <p:cNvSpPr>
            <a:spLocks noGrp="1"/>
          </p:cNvSpPr>
          <p:nvPr>
            <p:ph idx="1"/>
          </p:nvPr>
        </p:nvSpPr>
        <p:spPr/>
        <p:txBody>
          <a:bodyPr/>
          <a:lstStyle/>
          <a:p>
            <a:endParaRPr lang="es-MX"/>
          </a:p>
        </p:txBody>
      </p:sp>
      <p:pic>
        <p:nvPicPr>
          <p:cNvPr id="4" name="Marcador de contenido 4">
            <a:extLst>
              <a:ext uri="{FF2B5EF4-FFF2-40B4-BE49-F238E27FC236}">
                <a16:creationId xmlns:a16="http://schemas.microsoft.com/office/drawing/2014/main" id="{D1EEC17D-1831-4D09-987D-97BBE642070B}"/>
              </a:ext>
            </a:extLst>
          </p:cNvPr>
          <p:cNvPicPr>
            <a:picLocks noChangeAspect="1"/>
          </p:cNvPicPr>
          <p:nvPr/>
        </p:nvPicPr>
        <p:blipFill>
          <a:blip r:embed="rId2"/>
          <a:stretch>
            <a:fillRect/>
          </a:stretch>
        </p:blipFill>
        <p:spPr>
          <a:xfrm>
            <a:off x="-89402" y="-1"/>
            <a:ext cx="12281402" cy="6970425"/>
          </a:xfrm>
          <a:prstGeom prst="rect">
            <a:avLst/>
          </a:prstGeom>
        </p:spPr>
      </p:pic>
      <p:sp>
        <p:nvSpPr>
          <p:cNvPr id="5" name="Marcador de contenido 2">
            <a:extLst>
              <a:ext uri="{FF2B5EF4-FFF2-40B4-BE49-F238E27FC236}">
                <a16:creationId xmlns:a16="http://schemas.microsoft.com/office/drawing/2014/main" id="{EA492984-E4D3-4A5E-BD4D-A991FFED74F2}"/>
              </a:ext>
            </a:extLst>
          </p:cNvPr>
          <p:cNvSpPr txBox="1">
            <a:spLocks/>
          </p:cNvSpPr>
          <p:nvPr/>
        </p:nvSpPr>
        <p:spPr>
          <a:xfrm>
            <a:off x="84944" y="1393030"/>
            <a:ext cx="12022111" cy="5756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a:t>El grupo interdisciplinario, en el ámbito de sus atribuciones, </a:t>
            </a:r>
            <a:r>
              <a:rPr lang="es-MX" dirty="0">
                <a:solidFill>
                  <a:srgbClr val="FF0000"/>
                </a:solidFill>
              </a:rPr>
              <a:t>coadyuvará</a:t>
            </a:r>
            <a:r>
              <a:rPr lang="es-MX" dirty="0"/>
              <a:t> en el análisis de los </a:t>
            </a:r>
            <a:r>
              <a:rPr lang="es-MX" dirty="0">
                <a:solidFill>
                  <a:srgbClr val="FF0000"/>
                </a:solidFill>
              </a:rPr>
              <a:t>procesos y procedimientos institucionales </a:t>
            </a:r>
            <a:r>
              <a:rPr lang="es-MX" dirty="0"/>
              <a:t>que dan origen a la </a:t>
            </a:r>
            <a:r>
              <a:rPr lang="es-MX" u="sng" dirty="0"/>
              <a:t>documentación que integran los expedientes de cada serie documental</a:t>
            </a:r>
            <a:r>
              <a:rPr lang="es-MX" dirty="0"/>
              <a:t>, con el fin de </a:t>
            </a:r>
            <a:r>
              <a:rPr lang="es-MX" dirty="0">
                <a:highlight>
                  <a:srgbClr val="FFFF00"/>
                </a:highlight>
              </a:rPr>
              <a:t>colaborar con las áreas o unidades administrativas productoras de la documentación en el establecimiento de los valores documentales, vigencias, plazos de conservación y disposición documental durante el proceso de elaboración de las fichas técnicas de valoración de la serie documental y que, en conjunto, conforman el catálogo de disposición documental. </a:t>
            </a:r>
          </a:p>
          <a:p>
            <a:pPr algn="just"/>
            <a:r>
              <a:rPr lang="es-MX" dirty="0"/>
              <a:t>El grupo interdisciplinario podrá recibir la asesoría de un especialista en la naturaleza y objeto social del sujeto obligado. </a:t>
            </a:r>
          </a:p>
          <a:p>
            <a:pPr algn="just"/>
            <a:r>
              <a:rPr lang="es-MX" dirty="0"/>
              <a:t>El sujeto obligado podrá realizar convenios de colaboración con instituciones de educación superior o de investigación para efectos de garantizar lo dispuesto en el párrafo anterior.</a:t>
            </a:r>
          </a:p>
        </p:txBody>
      </p:sp>
      <p:sp>
        <p:nvSpPr>
          <p:cNvPr id="6" name="Título 1">
            <a:extLst>
              <a:ext uri="{FF2B5EF4-FFF2-40B4-BE49-F238E27FC236}">
                <a16:creationId xmlns:a16="http://schemas.microsoft.com/office/drawing/2014/main" id="{8A8E3C82-1690-4BA5-8927-E32E00477DE1}"/>
              </a:ext>
            </a:extLst>
          </p:cNvPr>
          <p:cNvSpPr txBox="1">
            <a:spLocks/>
          </p:cNvSpPr>
          <p:nvPr/>
        </p:nvSpPr>
        <p:spPr>
          <a:xfrm>
            <a:off x="256672" y="61363"/>
            <a:ext cx="100022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GRUPO INTERDISCIPLINARIO</a:t>
            </a:r>
            <a:br>
              <a:rPr lang="es-ES" b="1" dirty="0"/>
            </a:br>
            <a:r>
              <a:rPr lang="es-ES" b="1" dirty="0"/>
              <a:t>Artículos 50 - 59</a:t>
            </a:r>
            <a:endParaRPr lang="es-MX" b="1" dirty="0"/>
          </a:p>
        </p:txBody>
      </p:sp>
    </p:spTree>
    <p:extLst>
      <p:ext uri="{BB962C8B-B14F-4D97-AF65-F5344CB8AC3E}">
        <p14:creationId xmlns:p14="http://schemas.microsoft.com/office/powerpoint/2010/main" val="3965136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4">
            <a:extLst>
              <a:ext uri="{FF2B5EF4-FFF2-40B4-BE49-F238E27FC236}">
                <a16:creationId xmlns:a16="http://schemas.microsoft.com/office/drawing/2014/main" id="{D777000E-D512-4EDB-9A6F-3C3B67595A2F}"/>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p:txBody>
          <a:bodyPr/>
          <a:lstStyle/>
          <a:p>
            <a:r>
              <a:rPr lang="es-ES" b="1" dirty="0"/>
              <a:t>GRUPO INTERDISCIPLINARIO</a:t>
            </a:r>
            <a:br>
              <a:rPr lang="es-ES" b="1" dirty="0"/>
            </a:br>
            <a:r>
              <a:rPr lang="es-ES" b="1" dirty="0"/>
              <a:t>Artículos 50 - 59</a:t>
            </a:r>
            <a:endParaRPr lang="es-MX" b="1" dirty="0"/>
          </a:p>
        </p:txBody>
      </p:sp>
      <p:sp>
        <p:nvSpPr>
          <p:cNvPr id="4" name="9 Rectángulo"/>
          <p:cNvSpPr>
            <a:spLocks noChangeArrowheads="1"/>
          </p:cNvSpPr>
          <p:nvPr/>
        </p:nvSpPr>
        <p:spPr bwMode="auto">
          <a:xfrm>
            <a:off x="2241550" y="2176463"/>
            <a:ext cx="7958138" cy="369332"/>
          </a:xfrm>
          <a:prstGeom prst="rect">
            <a:avLst/>
          </a:prstGeom>
          <a:noFill/>
          <a:ln>
            <a:noFill/>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b="0" i="0" u="none" strike="noStrike" kern="1200" cap="none" spc="0" normalizeH="0" baseline="0" noProof="0" dirty="0">
                <a:ln>
                  <a:noFill/>
                </a:ln>
                <a:solidFill>
                  <a:prstClr val="black"/>
                </a:solidFill>
                <a:effectLst/>
                <a:uLnTx/>
                <a:uFillTx/>
                <a:cs typeface="Calibri" panose="020F0502020204030204" pitchFamily="34" charset="0"/>
              </a:rPr>
              <a:t> </a:t>
            </a:r>
            <a:endParaRPr kumimoji="0" lang="es-MX" b="0" i="0" u="none" strike="noStrike" kern="1200" cap="none" spc="0" normalizeH="0" baseline="0" noProof="0" dirty="0">
              <a:ln>
                <a:noFill/>
              </a:ln>
              <a:solidFill>
                <a:prstClr val="black"/>
              </a:solidFill>
              <a:effectLst/>
              <a:uLnTx/>
              <a:uFillTx/>
              <a:ea typeface="Calibri"/>
              <a:cs typeface="Calibri" panose="020F0502020204030204" pitchFamily="34" charset="0"/>
            </a:endParaRPr>
          </a:p>
        </p:txBody>
      </p:sp>
      <p:sp>
        <p:nvSpPr>
          <p:cNvPr id="5" name="Rectángulo 4"/>
          <p:cNvSpPr/>
          <p:nvPr/>
        </p:nvSpPr>
        <p:spPr>
          <a:xfrm>
            <a:off x="0" y="3785887"/>
            <a:ext cx="7164932" cy="1200329"/>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defRPr/>
            </a:pPr>
            <a:r>
              <a:rPr kumimoji="0" lang="es-MX" b="1" i="0" u="none" strike="noStrike" kern="1200" cap="none" spc="0" normalizeH="0" baseline="0" noProof="0" dirty="0">
                <a:ln>
                  <a:noFill/>
                </a:ln>
                <a:solidFill>
                  <a:prstClr val="black"/>
                </a:solidFill>
                <a:effectLst/>
                <a:uLnTx/>
                <a:uFillTx/>
                <a:cs typeface="Calibri" panose="020F0502020204030204" pitchFamily="34" charset="0"/>
              </a:rPr>
              <a:t>Disposición documental: </a:t>
            </a:r>
            <a:r>
              <a:rPr lang="es-MX" u="sng" dirty="0"/>
              <a:t>A la selección sistemática de los expedientes de los archivos de trámite o concentración cuya vigencia documental o uso ha prescrito, con el fin de realizar transferencias ordenadas o bajas documentales.</a:t>
            </a:r>
            <a:endParaRPr kumimoji="0" lang="es-MX" b="1" i="0" u="sng" strike="noStrike" kern="1200" cap="none" spc="0" normalizeH="0" baseline="0" noProof="0" dirty="0">
              <a:ln>
                <a:noFill/>
              </a:ln>
              <a:solidFill>
                <a:prstClr val="black"/>
              </a:solidFill>
              <a:effectLst/>
              <a:uLnTx/>
              <a:uFillTx/>
              <a:cs typeface="Calibri" panose="020F0502020204030204" pitchFamily="34" charset="0"/>
            </a:endParaRPr>
          </a:p>
        </p:txBody>
      </p:sp>
      <p:graphicFrame>
        <p:nvGraphicFramePr>
          <p:cNvPr id="7" name="Diagrama 6"/>
          <p:cNvGraphicFramePr/>
          <p:nvPr>
            <p:extLst>
              <p:ext uri="{D42A27DB-BD31-4B8C-83A1-F6EECF244321}">
                <p14:modId xmlns:p14="http://schemas.microsoft.com/office/powerpoint/2010/main" val="1347007982"/>
              </p:ext>
            </p:extLst>
          </p:nvPr>
        </p:nvGraphicFramePr>
        <p:xfrm>
          <a:off x="7514835" y="3131438"/>
          <a:ext cx="4163121" cy="3657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3" descr="Imagen1"/>
          <p:cNvSpPr>
            <a:spLocks noChangeArrowheads="1"/>
          </p:cNvSpPr>
          <p:nvPr/>
        </p:nvSpPr>
        <p:spPr bwMode="auto">
          <a:xfrm>
            <a:off x="0" y="1690688"/>
            <a:ext cx="11288048" cy="1668542"/>
          </a:xfrm>
          <a:prstGeom prst="roundRect">
            <a:avLst>
              <a:gd name="adj" fmla="val 16667"/>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marL="152400" indent="-152400" algn="just" eaLnBrk="0" hangingPunct="0">
              <a:spcBef>
                <a:spcPct val="50000"/>
              </a:spcBef>
              <a:defRPr/>
            </a:pPr>
            <a:r>
              <a:rPr kumimoji="0" lang="es-MX" altLang="es-MX" sz="2000" b="1" i="0" u="none" strike="noStrike" kern="1200" cap="none" spc="0" normalizeH="0" baseline="0" noProof="0" dirty="0">
                <a:ln>
                  <a:noFill/>
                </a:ln>
                <a:solidFill>
                  <a:prstClr val="white"/>
                </a:solidFill>
                <a:effectLst/>
                <a:uLnTx/>
                <a:uFillTx/>
                <a:cs typeface="Arial" panose="020B0604020202020204" pitchFamily="34" charset="0"/>
              </a:rPr>
              <a:t>   </a:t>
            </a:r>
            <a:r>
              <a:rPr lang="es-MX" sz="2000" b="1" dirty="0">
                <a:cs typeface="Calibri" panose="020F0502020204030204" pitchFamily="34" charset="0"/>
              </a:rPr>
              <a:t>Valoración documental: </a:t>
            </a:r>
            <a:r>
              <a:rPr lang="es-MX" dirty="0"/>
              <a:t>la actividad que consiste en el análisis e identificación de los valores documentales; es decir, el estudio de la condición de los documentos que les confiere características específicas en los archivos de trámite o concentración, o </a:t>
            </a:r>
            <a:r>
              <a:rPr lang="es-MX" dirty="0" err="1"/>
              <a:t>evidenciales</a:t>
            </a:r>
            <a:r>
              <a:rPr lang="es-MX" dirty="0"/>
              <a:t>, testimoniales e informativos para los documentos históricos, con la finalidad de establecer criterios, vigencias documentales y, en su caso, plazos de conservación, así como para la disposición documental. (Fichas técnicas de Valoración) </a:t>
            </a:r>
            <a:endParaRPr lang="es-MX" sz="2000" b="1" dirty="0">
              <a:solidFill>
                <a:prstClr val="black"/>
              </a:solidFill>
              <a:cs typeface="Calibri" panose="020F0502020204030204" pitchFamily="34" charset="0"/>
            </a:endParaRPr>
          </a:p>
        </p:txBody>
      </p:sp>
      <p:sp>
        <p:nvSpPr>
          <p:cNvPr id="6" name="CuadroTexto 5">
            <a:extLst>
              <a:ext uri="{FF2B5EF4-FFF2-40B4-BE49-F238E27FC236}">
                <a16:creationId xmlns:a16="http://schemas.microsoft.com/office/drawing/2014/main" id="{1F55E25B-039B-4672-8DC3-54BA1A9C315F}"/>
              </a:ext>
            </a:extLst>
          </p:cNvPr>
          <p:cNvSpPr txBox="1"/>
          <p:nvPr/>
        </p:nvSpPr>
        <p:spPr>
          <a:xfrm>
            <a:off x="158910" y="5342345"/>
            <a:ext cx="7685680" cy="1200329"/>
          </a:xfrm>
          <a:prstGeom prst="rect">
            <a:avLst/>
          </a:prstGeom>
          <a:noFill/>
        </p:spPr>
        <p:txBody>
          <a:bodyPr wrap="square" rtlCol="0">
            <a:spAutoFit/>
          </a:bodyPr>
          <a:lstStyle/>
          <a:p>
            <a:pPr algn="just"/>
            <a:r>
              <a:rPr lang="es-MX" b="1" dirty="0">
                <a:solidFill>
                  <a:srgbClr val="FF0000"/>
                </a:solidFill>
              </a:rPr>
              <a:t>Las acciones de valoración y disposición documental permitirán el ejercicio práctico del ciclo vital de los documentos, a través de las acciones de transferencia primaria y determinación del destino final de la documentación. Por lo tanto, garantizan la correcta administración de archivos.</a:t>
            </a:r>
          </a:p>
        </p:txBody>
      </p:sp>
    </p:spTree>
    <p:extLst>
      <p:ext uri="{BB962C8B-B14F-4D97-AF65-F5344CB8AC3E}">
        <p14:creationId xmlns:p14="http://schemas.microsoft.com/office/powerpoint/2010/main" val="462520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EE022-38A6-4521-9EE0-8834C7A4B1E7}"/>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E60DE78-592A-4AE8-81BD-92617FBCA3D4}"/>
              </a:ext>
            </a:extLst>
          </p:cNvPr>
          <p:cNvSpPr>
            <a:spLocks noGrp="1"/>
          </p:cNvSpPr>
          <p:nvPr>
            <p:ph idx="1"/>
          </p:nvPr>
        </p:nvSpPr>
        <p:spPr/>
        <p:txBody>
          <a:bodyPr/>
          <a:lstStyle/>
          <a:p>
            <a:endParaRPr lang="es-MX" dirty="0"/>
          </a:p>
        </p:txBody>
      </p:sp>
      <p:pic>
        <p:nvPicPr>
          <p:cNvPr id="4" name="Marcador de contenido 4">
            <a:extLst>
              <a:ext uri="{FF2B5EF4-FFF2-40B4-BE49-F238E27FC236}">
                <a16:creationId xmlns:a16="http://schemas.microsoft.com/office/drawing/2014/main" id="{BD8810BA-08E9-4B42-9040-9A48CD5E2A7D}"/>
              </a:ext>
            </a:extLst>
          </p:cNvPr>
          <p:cNvPicPr>
            <a:picLocks noChangeAspect="1"/>
          </p:cNvPicPr>
          <p:nvPr/>
        </p:nvPicPr>
        <p:blipFill>
          <a:blip r:embed="rId2"/>
          <a:stretch>
            <a:fillRect/>
          </a:stretch>
        </p:blipFill>
        <p:spPr>
          <a:xfrm>
            <a:off x="-89402" y="0"/>
            <a:ext cx="12281402" cy="6886576"/>
          </a:xfrm>
          <a:prstGeom prst="rect">
            <a:avLst/>
          </a:prstGeom>
        </p:spPr>
      </p:pic>
      <p:pic>
        <p:nvPicPr>
          <p:cNvPr id="6" name="Imagen 5">
            <a:extLst>
              <a:ext uri="{FF2B5EF4-FFF2-40B4-BE49-F238E27FC236}">
                <a16:creationId xmlns:a16="http://schemas.microsoft.com/office/drawing/2014/main" id="{3DBC5C09-79CF-4271-A67D-5E86CBEE1770}"/>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rcRect t="9529" b="6948"/>
          <a:stretch/>
        </p:blipFill>
        <p:spPr>
          <a:xfrm>
            <a:off x="0" y="66754"/>
            <a:ext cx="12113704" cy="6753068"/>
          </a:xfrm>
          <a:prstGeom prst="rect">
            <a:avLst/>
          </a:prstGeom>
        </p:spPr>
      </p:pic>
      <p:sp>
        <p:nvSpPr>
          <p:cNvPr id="5" name="CuadroTexto 4">
            <a:extLst>
              <a:ext uri="{FF2B5EF4-FFF2-40B4-BE49-F238E27FC236}">
                <a16:creationId xmlns:a16="http://schemas.microsoft.com/office/drawing/2014/main" id="{5E551909-458B-4582-8163-4C3254E398C3}"/>
              </a:ext>
            </a:extLst>
          </p:cNvPr>
          <p:cNvSpPr txBox="1"/>
          <p:nvPr/>
        </p:nvSpPr>
        <p:spPr>
          <a:xfrm>
            <a:off x="7023044" y="1585248"/>
            <a:ext cx="239147" cy="4154984"/>
          </a:xfrm>
          <a:prstGeom prst="rect">
            <a:avLst/>
          </a:prstGeom>
          <a:solidFill>
            <a:schemeClr val="tx2"/>
          </a:solidFill>
        </p:spPr>
        <p:txBody>
          <a:bodyPr wrap="square" rtlCol="0">
            <a:spAutoFit/>
          </a:bodyPr>
          <a:lstStyle/>
          <a:p>
            <a:pPr algn="ctr"/>
            <a:r>
              <a:rPr lang="es-ES" sz="1200" b="1" dirty="0">
                <a:solidFill>
                  <a:schemeClr val="bg1"/>
                </a:solidFill>
              </a:rPr>
              <a:t>DISPOSICIÓN</a:t>
            </a:r>
          </a:p>
          <a:p>
            <a:pPr algn="ctr"/>
            <a:r>
              <a:rPr lang="es-ES" sz="1200" b="1" dirty="0">
                <a:solidFill>
                  <a:schemeClr val="bg1"/>
                </a:solidFill>
              </a:rPr>
              <a:t> DOCUMENTAL</a:t>
            </a:r>
            <a:endParaRPr lang="es-MX" sz="1200" b="1" dirty="0">
              <a:solidFill>
                <a:schemeClr val="bg1"/>
              </a:solidFill>
            </a:endParaRPr>
          </a:p>
        </p:txBody>
      </p:sp>
      <p:sp>
        <p:nvSpPr>
          <p:cNvPr id="7" name="CuadroTexto 6">
            <a:extLst>
              <a:ext uri="{FF2B5EF4-FFF2-40B4-BE49-F238E27FC236}">
                <a16:creationId xmlns:a16="http://schemas.microsoft.com/office/drawing/2014/main" id="{55FCABA1-8EC6-4D65-AB23-81A2127E0D3F}"/>
              </a:ext>
            </a:extLst>
          </p:cNvPr>
          <p:cNvSpPr txBox="1"/>
          <p:nvPr/>
        </p:nvSpPr>
        <p:spPr>
          <a:xfrm>
            <a:off x="7324941" y="1519856"/>
            <a:ext cx="1805659" cy="369332"/>
          </a:xfrm>
          <a:prstGeom prst="rect">
            <a:avLst/>
          </a:prstGeom>
          <a:solidFill>
            <a:schemeClr val="tx1">
              <a:lumMod val="50000"/>
              <a:lumOff val="50000"/>
            </a:schemeClr>
          </a:solidFill>
        </p:spPr>
        <p:txBody>
          <a:bodyPr wrap="square" rtlCol="0">
            <a:spAutoFit/>
          </a:bodyPr>
          <a:lstStyle/>
          <a:p>
            <a:r>
              <a:rPr lang="es-ES" b="1" dirty="0">
                <a:solidFill>
                  <a:schemeClr val="bg1"/>
                </a:solidFill>
              </a:rPr>
              <a:t>DESTINO FINAL</a:t>
            </a:r>
            <a:endParaRPr lang="es-MX" b="1" dirty="0">
              <a:solidFill>
                <a:schemeClr val="bg1"/>
              </a:solidFill>
            </a:endParaRPr>
          </a:p>
        </p:txBody>
      </p:sp>
      <p:sp>
        <p:nvSpPr>
          <p:cNvPr id="8" name="CuadroTexto 7">
            <a:extLst>
              <a:ext uri="{FF2B5EF4-FFF2-40B4-BE49-F238E27FC236}">
                <a16:creationId xmlns:a16="http://schemas.microsoft.com/office/drawing/2014/main" id="{6E3D8AA6-86A1-48C4-B898-2B51C0D3502C}"/>
              </a:ext>
            </a:extLst>
          </p:cNvPr>
          <p:cNvSpPr txBox="1"/>
          <p:nvPr/>
        </p:nvSpPr>
        <p:spPr>
          <a:xfrm>
            <a:off x="7674226" y="365124"/>
            <a:ext cx="781878" cy="549275"/>
          </a:xfrm>
          <a:prstGeom prst="rect">
            <a:avLst/>
          </a:prstGeom>
          <a:solidFill>
            <a:schemeClr val="bg2">
              <a:lumMod val="75000"/>
            </a:schemeClr>
          </a:solidFill>
        </p:spPr>
        <p:txBody>
          <a:bodyPr wrap="square" rtlCol="0">
            <a:spAutoFit/>
          </a:bodyPr>
          <a:lstStyle/>
          <a:p>
            <a:endParaRPr lang="es-MX" dirty="0"/>
          </a:p>
        </p:txBody>
      </p:sp>
      <p:sp>
        <p:nvSpPr>
          <p:cNvPr id="9" name="CuadroTexto 8">
            <a:extLst>
              <a:ext uri="{FF2B5EF4-FFF2-40B4-BE49-F238E27FC236}">
                <a16:creationId xmlns:a16="http://schemas.microsoft.com/office/drawing/2014/main" id="{03F98B40-9144-41C1-B4BD-040E0EA78327}"/>
              </a:ext>
            </a:extLst>
          </p:cNvPr>
          <p:cNvSpPr txBox="1"/>
          <p:nvPr/>
        </p:nvSpPr>
        <p:spPr>
          <a:xfrm>
            <a:off x="7859149" y="427870"/>
            <a:ext cx="424069" cy="369332"/>
          </a:xfrm>
          <a:prstGeom prst="rect">
            <a:avLst/>
          </a:prstGeom>
          <a:noFill/>
        </p:spPr>
        <p:txBody>
          <a:bodyPr wrap="square" rtlCol="0">
            <a:spAutoFit/>
          </a:bodyPr>
          <a:lstStyle/>
          <a:p>
            <a:r>
              <a:rPr lang="es-ES" b="1" dirty="0">
                <a:solidFill>
                  <a:schemeClr val="bg1"/>
                </a:solidFill>
              </a:rPr>
              <a:t>GI</a:t>
            </a:r>
            <a:endParaRPr lang="es-MX" b="1" dirty="0">
              <a:solidFill>
                <a:schemeClr val="bg1"/>
              </a:solidFill>
            </a:endParaRPr>
          </a:p>
        </p:txBody>
      </p:sp>
      <p:sp>
        <p:nvSpPr>
          <p:cNvPr id="10" name="CuadroTexto 9">
            <a:extLst>
              <a:ext uri="{FF2B5EF4-FFF2-40B4-BE49-F238E27FC236}">
                <a16:creationId xmlns:a16="http://schemas.microsoft.com/office/drawing/2014/main" id="{19E93FC2-B6E2-4B72-9FE3-1BD89710552E}"/>
              </a:ext>
            </a:extLst>
          </p:cNvPr>
          <p:cNvSpPr txBox="1"/>
          <p:nvPr/>
        </p:nvSpPr>
        <p:spPr>
          <a:xfrm>
            <a:off x="2170307" y="1585248"/>
            <a:ext cx="239147" cy="4154984"/>
          </a:xfrm>
          <a:prstGeom prst="rect">
            <a:avLst/>
          </a:prstGeom>
          <a:solidFill>
            <a:schemeClr val="tx2"/>
          </a:solidFill>
        </p:spPr>
        <p:txBody>
          <a:bodyPr wrap="square" rtlCol="0">
            <a:spAutoFit/>
          </a:bodyPr>
          <a:lstStyle/>
          <a:p>
            <a:pPr algn="ctr"/>
            <a:r>
              <a:rPr lang="es-ES" sz="1200" b="1" dirty="0">
                <a:solidFill>
                  <a:schemeClr val="bg1"/>
                </a:solidFill>
              </a:rPr>
              <a:t>DISPOSICIÓN</a:t>
            </a:r>
          </a:p>
          <a:p>
            <a:pPr algn="ctr"/>
            <a:r>
              <a:rPr lang="es-ES" sz="1200" b="1" dirty="0">
                <a:solidFill>
                  <a:schemeClr val="bg1"/>
                </a:solidFill>
              </a:rPr>
              <a:t> DOCUMENTAL</a:t>
            </a:r>
            <a:endParaRPr lang="es-MX" sz="1200" b="1" dirty="0">
              <a:solidFill>
                <a:schemeClr val="bg1"/>
              </a:solidFill>
            </a:endParaRPr>
          </a:p>
        </p:txBody>
      </p:sp>
      <p:sp>
        <p:nvSpPr>
          <p:cNvPr id="11" name="Flecha: a la derecha 10">
            <a:extLst>
              <a:ext uri="{FF2B5EF4-FFF2-40B4-BE49-F238E27FC236}">
                <a16:creationId xmlns:a16="http://schemas.microsoft.com/office/drawing/2014/main" id="{AC7ED8DD-D528-4312-A693-AF76B0C5A8FC}"/>
              </a:ext>
            </a:extLst>
          </p:cNvPr>
          <p:cNvSpPr/>
          <p:nvPr/>
        </p:nvSpPr>
        <p:spPr>
          <a:xfrm>
            <a:off x="2409454" y="1825625"/>
            <a:ext cx="2170307" cy="388186"/>
          </a:xfrm>
          <a:prstGeom prst="rightArrow">
            <a:avLst>
              <a:gd name="adj1" fmla="val 6653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 la derecha 11">
            <a:extLst>
              <a:ext uri="{FF2B5EF4-FFF2-40B4-BE49-F238E27FC236}">
                <a16:creationId xmlns:a16="http://schemas.microsoft.com/office/drawing/2014/main" id="{CA8A9429-9964-4B27-8C7D-7466E302B13E}"/>
              </a:ext>
            </a:extLst>
          </p:cNvPr>
          <p:cNvSpPr/>
          <p:nvPr/>
        </p:nvSpPr>
        <p:spPr>
          <a:xfrm>
            <a:off x="7262191" y="1825625"/>
            <a:ext cx="1958308" cy="388186"/>
          </a:xfrm>
          <a:prstGeom prst="rightArrow">
            <a:avLst>
              <a:gd name="adj1" fmla="val 6653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 la derecha 12">
            <a:extLst>
              <a:ext uri="{FF2B5EF4-FFF2-40B4-BE49-F238E27FC236}">
                <a16:creationId xmlns:a16="http://schemas.microsoft.com/office/drawing/2014/main" id="{86225170-8F45-42E5-A1A2-7D316160D24A}"/>
              </a:ext>
            </a:extLst>
          </p:cNvPr>
          <p:cNvSpPr/>
          <p:nvPr/>
        </p:nvSpPr>
        <p:spPr>
          <a:xfrm rot="1695694">
            <a:off x="7037290" y="2852825"/>
            <a:ext cx="3309074" cy="388186"/>
          </a:xfrm>
          <a:prstGeom prst="rightArrow">
            <a:avLst>
              <a:gd name="adj1" fmla="val 6653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25455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contenido 4">
            <a:extLst>
              <a:ext uri="{FF2B5EF4-FFF2-40B4-BE49-F238E27FC236}">
                <a16:creationId xmlns:a16="http://schemas.microsoft.com/office/drawing/2014/main" id="{F88736AE-3A92-4EE1-ABE7-2A5944F563DB}"/>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1358497" y="120164"/>
            <a:ext cx="10515600" cy="1325563"/>
          </a:xfrm>
        </p:spPr>
        <p:txBody>
          <a:bodyPr/>
          <a:lstStyle/>
          <a:p>
            <a:r>
              <a:rPr lang="es-MX" b="1" dirty="0"/>
              <a:t>Procesos de gestión documental</a:t>
            </a:r>
            <a:endParaRPr lang="es-MX" sz="4000" b="1" dirty="0"/>
          </a:p>
        </p:txBody>
      </p:sp>
      <p:graphicFrame>
        <p:nvGraphicFramePr>
          <p:cNvPr id="4" name="Diagrama 3"/>
          <p:cNvGraphicFramePr/>
          <p:nvPr>
            <p:extLst>
              <p:ext uri="{D42A27DB-BD31-4B8C-83A1-F6EECF244321}">
                <p14:modId xmlns:p14="http://schemas.microsoft.com/office/powerpoint/2010/main" val="2420340170"/>
              </p:ext>
            </p:extLst>
          </p:nvPr>
        </p:nvGraphicFramePr>
        <p:xfrm>
          <a:off x="120715" y="1538786"/>
          <a:ext cx="10133511" cy="3733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8 Rectángulo"/>
          <p:cNvSpPr/>
          <p:nvPr/>
        </p:nvSpPr>
        <p:spPr>
          <a:xfrm>
            <a:off x="-158887" y="3029396"/>
            <a:ext cx="2376264" cy="1040285"/>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s-ES" sz="1400" b="1" i="0" u="none" strike="noStrike" kern="1200" cap="none" spc="0" normalizeH="0" baseline="0" noProof="0" dirty="0">
                <a:ln>
                  <a:noFill/>
                </a:ln>
                <a:solidFill>
                  <a:srgbClr val="000099"/>
                </a:solidFill>
                <a:effectLst/>
                <a:uLnTx/>
                <a:uFillTx/>
                <a:latin typeface="Calibri"/>
                <a:ea typeface="+mn-ea"/>
                <a:cs typeface="Times New Roman" pitchFamily="18" charset="0"/>
              </a:rPr>
              <a:t>De la unidad productora</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s-ES" sz="1400" b="1" i="0" u="none" strike="noStrike" kern="1200" cap="none" spc="0" normalizeH="0" baseline="0" noProof="0" dirty="0">
                <a:ln>
                  <a:noFill/>
                </a:ln>
                <a:solidFill>
                  <a:srgbClr val="000099"/>
                </a:solidFill>
                <a:effectLst/>
                <a:uLnTx/>
                <a:uFillTx/>
                <a:latin typeface="Calibri"/>
                <a:ea typeface="+mn-ea"/>
                <a:cs typeface="Times New Roman" pitchFamily="18" charset="0"/>
              </a:rPr>
              <a:t>De sus competencias</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s-ES" sz="1400" b="1" i="0" u="none" strike="noStrike" kern="1200" cap="none" spc="0" normalizeH="0" baseline="0" noProof="0" dirty="0">
                <a:ln>
                  <a:noFill/>
                </a:ln>
                <a:solidFill>
                  <a:srgbClr val="000099"/>
                </a:solidFill>
                <a:effectLst/>
                <a:uLnTx/>
                <a:uFillTx/>
                <a:latin typeface="Calibri"/>
                <a:ea typeface="+mn-ea"/>
                <a:cs typeface="Times New Roman" pitchFamily="18" charset="0"/>
              </a:rPr>
              <a:t>Del tipo de documentos de archivo que produce.</a:t>
            </a:r>
          </a:p>
        </p:txBody>
      </p:sp>
      <p:sp>
        <p:nvSpPr>
          <p:cNvPr id="6" name="8 Rectángulo"/>
          <p:cNvSpPr/>
          <p:nvPr/>
        </p:nvSpPr>
        <p:spPr>
          <a:xfrm>
            <a:off x="2682154" y="3089639"/>
            <a:ext cx="2201944" cy="781752"/>
          </a:xfrm>
          <a:prstGeom prst="rect">
            <a:avLst/>
          </a:prstGeom>
        </p:spPr>
        <p:txBody>
          <a:bodyPr wrap="square">
            <a:spAutoFit/>
          </a:bodyPr>
          <a:lstStyle/>
          <a:p>
            <a:pPr marR="0" lvl="0" algn="ctr" defTabSz="914400" rtl="0" eaLnBrk="1" fontAlgn="auto" latinLnBrk="0" hangingPunct="1">
              <a:lnSpc>
                <a:spcPct val="100000"/>
              </a:lnSpc>
              <a:spcBef>
                <a:spcPct val="20000"/>
              </a:spcBef>
              <a:spcAft>
                <a:spcPts val="0"/>
              </a:spcAft>
              <a:buClrTx/>
              <a:buSzTx/>
              <a:tabLst/>
              <a:defRPr/>
            </a:pPr>
            <a:r>
              <a:rPr kumimoji="0" lang="es-ES" sz="1400" b="1" i="0" u="none" strike="noStrike" kern="1200" cap="none" spc="0" normalizeH="0" baseline="0" noProof="0" dirty="0">
                <a:ln>
                  <a:noFill/>
                </a:ln>
                <a:solidFill>
                  <a:srgbClr val="3333FF"/>
                </a:solidFill>
                <a:effectLst/>
                <a:uLnTx/>
                <a:uFillTx/>
                <a:latin typeface="Calibri"/>
                <a:ea typeface="+mn-ea"/>
                <a:cs typeface="Times New Roman" pitchFamily="18" charset="0"/>
              </a:rPr>
              <a:t> Cuadro General de Clasificación Archivística</a:t>
            </a:r>
          </a:p>
          <a:p>
            <a:pPr marR="0" lvl="0" algn="ctr" defTabSz="914400" rtl="0" eaLnBrk="1" fontAlgn="auto" latinLnBrk="0" hangingPunct="1">
              <a:lnSpc>
                <a:spcPct val="100000"/>
              </a:lnSpc>
              <a:spcBef>
                <a:spcPct val="20000"/>
              </a:spcBef>
              <a:spcAft>
                <a:spcPts val="0"/>
              </a:spcAft>
              <a:buClrTx/>
              <a:buSzTx/>
              <a:tabLst/>
              <a:defRPr/>
            </a:pPr>
            <a:r>
              <a:rPr lang="es-ES" sz="1400" b="1" dirty="0">
                <a:solidFill>
                  <a:srgbClr val="3333FF"/>
                </a:solidFill>
                <a:latin typeface="Calibri"/>
                <a:cs typeface="Times New Roman" pitchFamily="18" charset="0"/>
              </a:rPr>
              <a:t>Instrumento de Control</a:t>
            </a:r>
            <a:endParaRPr kumimoji="0" lang="es-ES" sz="1400" b="1" i="0" u="none" strike="noStrike" kern="1200" cap="none" spc="0" normalizeH="0" baseline="0" noProof="0" dirty="0">
              <a:ln>
                <a:noFill/>
              </a:ln>
              <a:solidFill>
                <a:srgbClr val="3333FF"/>
              </a:solidFill>
              <a:effectLst/>
              <a:uLnTx/>
              <a:uFillTx/>
              <a:latin typeface="Calibri"/>
              <a:ea typeface="+mn-ea"/>
              <a:cs typeface="Times New Roman" pitchFamily="18" charset="0"/>
            </a:endParaRPr>
          </a:p>
        </p:txBody>
      </p:sp>
      <p:sp>
        <p:nvSpPr>
          <p:cNvPr id="8" name="8 Rectángulo">
            <a:extLst>
              <a:ext uri="{FF2B5EF4-FFF2-40B4-BE49-F238E27FC236}">
                <a16:creationId xmlns:a16="http://schemas.microsoft.com/office/drawing/2014/main" id="{77DF4541-C35C-49E3-90EA-7F8E2F90BB7C}"/>
              </a:ext>
            </a:extLst>
          </p:cNvPr>
          <p:cNvSpPr/>
          <p:nvPr/>
        </p:nvSpPr>
        <p:spPr>
          <a:xfrm>
            <a:off x="4953583" y="3029396"/>
            <a:ext cx="3074981" cy="954107"/>
          </a:xfrm>
          <a:prstGeom prst="rect">
            <a:avLst/>
          </a:prstGeom>
        </p:spPr>
        <p:txBody>
          <a:bodyPr wrap="square">
            <a:spAutoFit/>
          </a:bodyPr>
          <a:lstStyle/>
          <a:p>
            <a:pPr lvl="0" algn="ctr">
              <a:spcBef>
                <a:spcPct val="20000"/>
              </a:spcBef>
              <a:defRPr/>
            </a:pPr>
            <a:r>
              <a:rPr kumimoji="0" lang="es-ES" sz="1400" b="1" i="0" u="none" strike="noStrike" kern="1200" cap="none" spc="0" normalizeH="0" baseline="0" noProof="0" dirty="0">
                <a:ln>
                  <a:noFill/>
                </a:ln>
                <a:solidFill>
                  <a:srgbClr val="3366FF"/>
                </a:solidFill>
                <a:effectLst/>
                <a:uLnTx/>
                <a:uFillTx/>
                <a:latin typeface="Calibri"/>
                <a:ea typeface="+mn-ea"/>
                <a:cs typeface="Times New Roman" pitchFamily="18" charset="0"/>
              </a:rPr>
              <a:t>Sistema de  ordenamiento  de documentos de archivo conforme </a:t>
            </a:r>
            <a:r>
              <a:rPr lang="es-ES" sz="1400" b="1" dirty="0">
                <a:solidFill>
                  <a:srgbClr val="3366FF"/>
                </a:solidFill>
                <a:latin typeface="Calibri"/>
                <a:cs typeface="Times New Roman" pitchFamily="18" charset="0"/>
              </a:rPr>
              <a:t>al Cuadro General de Clasificación Archivística</a:t>
            </a:r>
            <a:endParaRPr kumimoji="0" lang="es-ES" sz="1400" b="1" i="0" u="none" strike="noStrike" kern="1200" cap="none" spc="0" normalizeH="0" baseline="0" noProof="0" dirty="0">
              <a:ln>
                <a:noFill/>
              </a:ln>
              <a:solidFill>
                <a:srgbClr val="3366FF"/>
              </a:solidFill>
              <a:effectLst/>
              <a:uLnTx/>
              <a:uFillTx/>
              <a:latin typeface="Calibri"/>
              <a:cs typeface="Times New Roman" pitchFamily="18" charset="0"/>
            </a:endParaRPr>
          </a:p>
        </p:txBody>
      </p:sp>
      <p:sp>
        <p:nvSpPr>
          <p:cNvPr id="12" name="8 Rectángulo">
            <a:extLst>
              <a:ext uri="{FF2B5EF4-FFF2-40B4-BE49-F238E27FC236}">
                <a16:creationId xmlns:a16="http://schemas.microsoft.com/office/drawing/2014/main" id="{A01A5C37-5FB0-44B9-9CCC-CDE93EAB1105}"/>
              </a:ext>
            </a:extLst>
          </p:cNvPr>
          <p:cNvSpPr/>
          <p:nvPr/>
        </p:nvSpPr>
        <p:spPr>
          <a:xfrm>
            <a:off x="10180362" y="1783604"/>
            <a:ext cx="1890923" cy="2031325"/>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s-ES" sz="1400" b="1" dirty="0">
                <a:solidFill>
                  <a:srgbClr val="6600FF"/>
                </a:solidFill>
                <a:latin typeface="Calibri"/>
                <a:cs typeface="Times New Roman" pitchFamily="18" charset="0"/>
              </a:rPr>
              <a:t>Instrumento de consulta para el Archivo de Trámite que describe los expedientes que integran las series documentales y permiten su localización </a:t>
            </a:r>
            <a:endParaRPr kumimoji="0" lang="es-ES" sz="1400" b="1" i="0" u="none" strike="noStrike" kern="1200" cap="none" spc="0" normalizeH="0" baseline="0" noProof="0" dirty="0">
              <a:ln>
                <a:noFill/>
              </a:ln>
              <a:solidFill>
                <a:srgbClr val="6600FF"/>
              </a:solidFill>
              <a:effectLst/>
              <a:uLnTx/>
              <a:uFillTx/>
              <a:latin typeface="Calibri"/>
              <a:cs typeface="Times New Roman" pitchFamily="18" charset="0"/>
            </a:endParaRPr>
          </a:p>
        </p:txBody>
      </p:sp>
      <p:sp>
        <p:nvSpPr>
          <p:cNvPr id="15" name="8 Rectángulo">
            <a:extLst>
              <a:ext uri="{FF2B5EF4-FFF2-40B4-BE49-F238E27FC236}">
                <a16:creationId xmlns:a16="http://schemas.microsoft.com/office/drawing/2014/main" id="{5AFA1B24-131C-4515-A68B-0C01EDE988CD}"/>
              </a:ext>
            </a:extLst>
          </p:cNvPr>
          <p:cNvSpPr/>
          <p:nvPr/>
        </p:nvSpPr>
        <p:spPr>
          <a:xfrm>
            <a:off x="10254226" y="4582870"/>
            <a:ext cx="1890923" cy="2031325"/>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s-ES" sz="1400" b="1" dirty="0">
                <a:solidFill>
                  <a:srgbClr val="9933FF"/>
                </a:solidFill>
                <a:latin typeface="Calibri"/>
                <a:cs typeface="Times New Roman" pitchFamily="18" charset="0"/>
              </a:rPr>
              <a:t>Instrumento de consulta para el Archivo de Concentración que describe los expedientes que integran las series documentales para su resguardo precautorio</a:t>
            </a:r>
            <a:endParaRPr kumimoji="0" lang="es-ES" sz="1400" b="1" i="0" u="none" strike="noStrike" kern="1200" cap="none" spc="0" normalizeH="0" baseline="0" noProof="0" dirty="0">
              <a:ln>
                <a:noFill/>
              </a:ln>
              <a:solidFill>
                <a:srgbClr val="9933FF"/>
              </a:solidFill>
              <a:effectLst/>
              <a:uLnTx/>
              <a:uFillTx/>
              <a:latin typeface="Calibri"/>
              <a:cs typeface="Times New Roman" pitchFamily="18" charset="0"/>
            </a:endParaRPr>
          </a:p>
        </p:txBody>
      </p:sp>
      <p:sp>
        <p:nvSpPr>
          <p:cNvPr id="17" name="8 Rectángulo">
            <a:extLst>
              <a:ext uri="{FF2B5EF4-FFF2-40B4-BE49-F238E27FC236}">
                <a16:creationId xmlns:a16="http://schemas.microsoft.com/office/drawing/2014/main" id="{11E73ADC-3520-4BCE-8820-BA43F9AE8CDA}"/>
              </a:ext>
            </a:extLst>
          </p:cNvPr>
          <p:cNvSpPr/>
          <p:nvPr/>
        </p:nvSpPr>
        <p:spPr>
          <a:xfrm>
            <a:off x="4616238" y="5511483"/>
            <a:ext cx="2761627" cy="116955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s-ES" sz="1400" b="1" dirty="0">
                <a:solidFill>
                  <a:srgbClr val="FF00FF"/>
                </a:solidFill>
                <a:latin typeface="Calibri"/>
                <a:cs typeface="Times New Roman" pitchFamily="18" charset="0"/>
              </a:rPr>
              <a:t>Instrumento de consulta para el Archivo Histórico que describe los expedientes que integran las series documentales para su conservación permanente</a:t>
            </a:r>
            <a:endParaRPr kumimoji="0" lang="es-ES" sz="1400" b="1" i="0" u="none" strike="noStrike" kern="1200" cap="none" spc="0" normalizeH="0" baseline="0" noProof="0" dirty="0">
              <a:ln>
                <a:noFill/>
              </a:ln>
              <a:solidFill>
                <a:srgbClr val="FF00FF"/>
              </a:solidFill>
              <a:effectLst/>
              <a:uLnTx/>
              <a:uFillTx/>
              <a:latin typeface="Calibri"/>
              <a:cs typeface="Times New Roman" pitchFamily="18" charset="0"/>
            </a:endParaRPr>
          </a:p>
        </p:txBody>
      </p:sp>
      <p:sp>
        <p:nvSpPr>
          <p:cNvPr id="18" name="8 Rectángulo">
            <a:extLst>
              <a:ext uri="{FF2B5EF4-FFF2-40B4-BE49-F238E27FC236}">
                <a16:creationId xmlns:a16="http://schemas.microsoft.com/office/drawing/2014/main" id="{E755A28C-F5EC-4A12-81C0-FB4A08EF47C5}"/>
              </a:ext>
            </a:extLst>
          </p:cNvPr>
          <p:cNvSpPr/>
          <p:nvPr/>
        </p:nvSpPr>
        <p:spPr>
          <a:xfrm>
            <a:off x="1488228" y="5525301"/>
            <a:ext cx="3128010" cy="1169551"/>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s-ES" sz="1400" b="1" dirty="0">
                <a:solidFill>
                  <a:srgbClr val="CC3399"/>
                </a:solidFill>
                <a:latin typeface="Calibri"/>
                <a:cs typeface="Times New Roman" pitchFamily="18" charset="0"/>
              </a:rPr>
              <a:t>Instrumento de consulta que describe los expedientes que integran las series que por carecer de valores documentales primarios y secundarios, puede eliminarse</a:t>
            </a:r>
            <a:endParaRPr kumimoji="0" lang="es-ES" sz="1400" b="1" i="0" u="none" strike="noStrike" kern="1200" cap="none" spc="0" normalizeH="0" baseline="0" noProof="0" dirty="0">
              <a:ln>
                <a:noFill/>
              </a:ln>
              <a:solidFill>
                <a:srgbClr val="CC3399"/>
              </a:solidFill>
              <a:effectLst/>
              <a:uLnTx/>
              <a:uFillTx/>
              <a:latin typeface="Calibri"/>
              <a:cs typeface="Times New Roman" pitchFamily="18" charset="0"/>
            </a:endParaRPr>
          </a:p>
        </p:txBody>
      </p:sp>
      <p:sp>
        <p:nvSpPr>
          <p:cNvPr id="7" name="CuadroTexto 6">
            <a:extLst>
              <a:ext uri="{FF2B5EF4-FFF2-40B4-BE49-F238E27FC236}">
                <a16:creationId xmlns:a16="http://schemas.microsoft.com/office/drawing/2014/main" id="{F9653050-81F0-4395-A94E-0336699493BC}"/>
              </a:ext>
            </a:extLst>
          </p:cNvPr>
          <p:cNvSpPr txBox="1"/>
          <p:nvPr/>
        </p:nvSpPr>
        <p:spPr>
          <a:xfrm>
            <a:off x="7671728" y="3737234"/>
            <a:ext cx="3454095" cy="461665"/>
          </a:xfrm>
          <a:prstGeom prst="rect">
            <a:avLst/>
          </a:prstGeom>
          <a:solidFill>
            <a:schemeClr val="accent6">
              <a:lumMod val="40000"/>
              <a:lumOff val="60000"/>
            </a:schemeClr>
          </a:solidFill>
          <a:ln w="12700">
            <a:solidFill>
              <a:schemeClr val="tx1"/>
            </a:solidFill>
          </a:ln>
        </p:spPr>
        <p:txBody>
          <a:bodyPr wrap="square" rtlCol="0">
            <a:spAutoFit/>
          </a:bodyPr>
          <a:lstStyle/>
          <a:p>
            <a:pPr algn="ctr"/>
            <a:r>
              <a:rPr lang="es-ES" sz="1200" dirty="0"/>
              <a:t>CATÁLOGO DE DISPOSICIÓN DOCUMENTAL (Instrumento de control)</a:t>
            </a:r>
            <a:endParaRPr lang="es-MX" sz="1200" dirty="0"/>
          </a:p>
        </p:txBody>
      </p:sp>
    </p:spTree>
    <p:extLst>
      <p:ext uri="{BB962C8B-B14F-4D97-AF65-F5344CB8AC3E}">
        <p14:creationId xmlns:p14="http://schemas.microsoft.com/office/powerpoint/2010/main" val="3987284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4">
            <a:extLst>
              <a:ext uri="{FF2B5EF4-FFF2-40B4-BE49-F238E27FC236}">
                <a16:creationId xmlns:a16="http://schemas.microsoft.com/office/drawing/2014/main" id="{120CD9E8-502C-4D84-9DF2-F7C61A999BA2}"/>
              </a:ext>
            </a:extLst>
          </p:cNvPr>
          <p:cNvPicPr>
            <a:picLocks noChangeAspect="1"/>
          </p:cNvPicPr>
          <p:nvPr/>
        </p:nvPicPr>
        <p:blipFill>
          <a:blip r:embed="rId2"/>
          <a:stretch>
            <a:fillRect/>
          </a:stretch>
        </p:blipFill>
        <p:spPr>
          <a:xfrm>
            <a:off x="-89402" y="0"/>
            <a:ext cx="12281402" cy="6886576"/>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708286992"/>
              </p:ext>
            </p:extLst>
          </p:nvPr>
        </p:nvGraphicFramePr>
        <p:xfrm>
          <a:off x="982579" y="259522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a:spLocks noGrp="1"/>
          </p:cNvSpPr>
          <p:nvPr>
            <p:ph type="title"/>
          </p:nvPr>
        </p:nvSpPr>
        <p:spPr>
          <a:xfrm>
            <a:off x="304800" y="365125"/>
            <a:ext cx="11582400" cy="1325563"/>
          </a:xfrm>
        </p:spPr>
        <p:txBody>
          <a:bodyPr>
            <a:normAutofit fontScale="90000"/>
          </a:bodyPr>
          <a:lstStyle/>
          <a:p>
            <a:r>
              <a:rPr lang="es-MX" b="1" dirty="0"/>
              <a:t>INTRUMENTOS DE CONTROL: CUADRO GENERAL DE CLASIFICACIÓN ARCHIVÍSTICA Y CATÁLOGO DE DISPOSICIÓN DOCUMENTAL</a:t>
            </a:r>
          </a:p>
        </p:txBody>
      </p:sp>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07613" y="2364456"/>
            <a:ext cx="2140512" cy="1507834"/>
          </a:xfrm>
          <a:prstGeom prst="rect">
            <a:avLst/>
          </a:prstGeom>
        </p:spPr>
      </p:pic>
    </p:spTree>
    <p:extLst>
      <p:ext uri="{BB962C8B-B14F-4D97-AF65-F5344CB8AC3E}">
        <p14:creationId xmlns:p14="http://schemas.microsoft.com/office/powerpoint/2010/main" val="278722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DF1D3-43EA-46B2-8E22-794B51B61AD2}"/>
              </a:ext>
            </a:extLst>
          </p:cNvPr>
          <p:cNvSpPr>
            <a:spLocks noGrp="1"/>
          </p:cNvSpPr>
          <p:nvPr>
            <p:ph type="title"/>
          </p:nvPr>
        </p:nvSpPr>
        <p:spPr/>
        <p:txBody>
          <a:bodyPr/>
          <a:lstStyle/>
          <a:p>
            <a:endParaRPr lang="es-MX"/>
          </a:p>
        </p:txBody>
      </p:sp>
      <p:pic>
        <p:nvPicPr>
          <p:cNvPr id="4" name="Marcador de contenido 4">
            <a:extLst>
              <a:ext uri="{FF2B5EF4-FFF2-40B4-BE49-F238E27FC236}">
                <a16:creationId xmlns:a16="http://schemas.microsoft.com/office/drawing/2014/main" id="{A5E9E48E-D8F6-423F-A148-0605A39CC643}"/>
              </a:ext>
            </a:extLst>
          </p:cNvPr>
          <p:cNvPicPr>
            <a:picLocks noChangeAspect="1"/>
          </p:cNvPicPr>
          <p:nvPr/>
        </p:nvPicPr>
        <p:blipFill>
          <a:blip r:embed="rId2"/>
          <a:stretch>
            <a:fillRect/>
          </a:stretch>
        </p:blipFill>
        <p:spPr>
          <a:xfrm>
            <a:off x="-89402" y="0"/>
            <a:ext cx="12281402" cy="6886576"/>
          </a:xfrm>
          <a:prstGeom prst="rect">
            <a:avLst/>
          </a:prstGeom>
        </p:spPr>
      </p:pic>
      <p:sp>
        <p:nvSpPr>
          <p:cNvPr id="5" name="Rectángulo 4">
            <a:extLst>
              <a:ext uri="{FF2B5EF4-FFF2-40B4-BE49-F238E27FC236}">
                <a16:creationId xmlns:a16="http://schemas.microsoft.com/office/drawing/2014/main" id="{462DF249-B369-4928-8AD4-97116499BDFF}"/>
              </a:ext>
            </a:extLst>
          </p:cNvPr>
          <p:cNvSpPr/>
          <p:nvPr/>
        </p:nvSpPr>
        <p:spPr>
          <a:xfrm>
            <a:off x="384313" y="1527698"/>
            <a:ext cx="11423374" cy="3729804"/>
          </a:xfrm>
          <a:prstGeom prst="rect">
            <a:avLst/>
          </a:prstGeom>
        </p:spPr>
        <p:txBody>
          <a:bodyPr wrap="square">
            <a:spAutoFit/>
          </a:bodyPr>
          <a:lstStyle/>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Como requisito previo e indispensable tanto la Coordinación de Archivos como los Responsables de Archivo de Trámite deberán conocer la siguiente información de la Institución</a:t>
            </a:r>
          </a:p>
          <a:p>
            <a:pPr marL="342900" lvl="0" indent="-342900" algn="just">
              <a:lnSpc>
                <a:spcPct val="107000"/>
              </a:lnSpc>
              <a:spcAft>
                <a:spcPts val="0"/>
              </a:spcAft>
              <a:buFont typeface="Symbol" panose="05050102010706020507" pitchFamily="18" charset="2"/>
              <a:buChar char=""/>
            </a:pPr>
            <a:r>
              <a:rPr lang="es-MX" b="1" i="1" dirty="0">
                <a:latin typeface="Arial" panose="020B0604020202020204" pitchFamily="34" charset="0"/>
                <a:ea typeface="Calibri" panose="020F0502020204030204" pitchFamily="34" charset="0"/>
                <a:cs typeface="Arial" panose="020B0604020202020204" pitchFamily="34" charset="0"/>
              </a:rPr>
              <a:t>Legislación y normatividad aplicable</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solidFill>
                  <a:srgbClr val="000000"/>
                </a:solidFill>
                <a:latin typeface="Arial" panose="020B0604020202020204" pitchFamily="34" charset="0"/>
                <a:ea typeface="Calibri" panose="020F0502020204030204" pitchFamily="34" charset="0"/>
                <a:cs typeface="Arial" panose="020B0604020202020204" pitchFamily="34" charset="0"/>
              </a:rPr>
              <a:t>Reglamentos de fiscalización emitidos por órganos electorales.</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solidFill>
                  <a:srgbClr val="000000"/>
                </a:solidFill>
                <a:latin typeface="Arial" panose="020B0604020202020204" pitchFamily="34" charset="0"/>
                <a:ea typeface="Calibri" panose="020F0502020204030204" pitchFamily="34" charset="0"/>
                <a:cs typeface="Arial" panose="020B0604020202020204" pitchFamily="34" charset="0"/>
              </a:rPr>
              <a:t>Reglamentos internos</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solidFill>
                  <a:srgbClr val="000000"/>
                </a:solidFill>
                <a:latin typeface="Arial" panose="020B0604020202020204" pitchFamily="34" charset="0"/>
                <a:ea typeface="Calibri" panose="020F0502020204030204" pitchFamily="34" charset="0"/>
                <a:cs typeface="Arial" panose="020B0604020202020204" pitchFamily="34" charset="0"/>
              </a:rPr>
              <a:t>Estatutos</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solidFill>
                  <a:srgbClr val="000000"/>
                </a:solidFill>
                <a:latin typeface="Arial" panose="020B0604020202020204" pitchFamily="34" charset="0"/>
                <a:ea typeface="Calibri" panose="020F0502020204030204" pitchFamily="34" charset="0"/>
                <a:cs typeface="Arial" panose="020B0604020202020204" pitchFamily="34" charset="0"/>
              </a:rPr>
              <a:t>Manuales de organización</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latin typeface="Arial" panose="020B0604020202020204" pitchFamily="34" charset="0"/>
                <a:ea typeface="Calibri" panose="020F0502020204030204" pitchFamily="34" charset="0"/>
                <a:cs typeface="Arial" panose="020B0604020202020204" pitchFamily="34" charset="0"/>
              </a:rPr>
              <a:t>Procesos y procedimientos (Manuales de Procedimientos)</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latin typeface="Arial" panose="020B0604020202020204" pitchFamily="34" charset="0"/>
                <a:ea typeface="Calibri" panose="020F0502020204030204" pitchFamily="34" charset="0"/>
                <a:cs typeface="Arial" panose="020B0604020202020204" pitchFamily="34" charset="0"/>
              </a:rPr>
              <a:t>Mapeo de atribuciones y funciones</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latin typeface="Arial" panose="020B0604020202020204" pitchFamily="34" charset="0"/>
                <a:ea typeface="Calibri" panose="020F0502020204030204" pitchFamily="34" charset="0"/>
                <a:cs typeface="Arial" panose="020B0604020202020204" pitchFamily="34" charset="0"/>
              </a:rPr>
              <a:t>Reglas de operación</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b="1" i="1" dirty="0">
                <a:solidFill>
                  <a:srgbClr val="000000"/>
                </a:solidFill>
                <a:latin typeface="Arial" panose="020B0604020202020204" pitchFamily="34" charset="0"/>
                <a:ea typeface="Calibri" panose="020F0502020204030204" pitchFamily="34" charset="0"/>
                <a:cs typeface="Arial" panose="020B0604020202020204" pitchFamily="34" charset="0"/>
              </a:rPr>
              <a:t>Declaración de principios</a:t>
            </a:r>
            <a:endParaRPr lang="es-MX"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s-MX" b="1" i="1" dirty="0">
                <a:solidFill>
                  <a:srgbClr val="000000"/>
                </a:solidFill>
                <a:latin typeface="Arial" panose="020B0604020202020204" pitchFamily="34" charset="0"/>
                <a:ea typeface="Calibri" panose="020F0502020204030204" pitchFamily="34" charset="0"/>
                <a:cs typeface="Arial" panose="020B0604020202020204" pitchFamily="34" charset="0"/>
              </a:rPr>
              <a:t>Programas de acción</a:t>
            </a:r>
            <a:endParaRPr lang="es-MX"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92635FB2-0B62-4231-954B-AE7F8AB19971}"/>
              </a:ext>
            </a:extLst>
          </p:cNvPr>
          <p:cNvSpPr>
            <a:spLocks noChangeArrowheads="1"/>
          </p:cNvSpPr>
          <p:nvPr/>
        </p:nvSpPr>
        <p:spPr bwMode="auto">
          <a:xfrm>
            <a:off x="3007480" y="48731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3" name="Tabla 12">
            <a:extLst>
              <a:ext uri="{FF2B5EF4-FFF2-40B4-BE49-F238E27FC236}">
                <a16:creationId xmlns:a16="http://schemas.microsoft.com/office/drawing/2014/main" id="{6259247E-7933-47A4-A4BF-88541E1FFA94}"/>
              </a:ext>
            </a:extLst>
          </p:cNvPr>
          <p:cNvGraphicFramePr>
            <a:graphicFrameLocks noGrp="1"/>
          </p:cNvGraphicFramePr>
          <p:nvPr>
            <p:extLst>
              <p:ext uri="{D42A27DB-BD31-4B8C-83A1-F6EECF244321}">
                <p14:modId xmlns:p14="http://schemas.microsoft.com/office/powerpoint/2010/main" val="910567077"/>
              </p:ext>
            </p:extLst>
          </p:nvPr>
        </p:nvGraphicFramePr>
        <p:xfrm>
          <a:off x="814317" y="5490031"/>
          <a:ext cx="10563366" cy="1253048"/>
        </p:xfrm>
        <a:graphic>
          <a:graphicData uri="http://schemas.openxmlformats.org/drawingml/2006/table">
            <a:tbl>
              <a:tblPr firstRow="1" firstCol="1" bandRow="1">
                <a:tableStyleId>{5C22544A-7EE6-4342-B048-85BDC9FD1C3A}</a:tableStyleId>
              </a:tblPr>
              <a:tblGrid>
                <a:gridCol w="2343207">
                  <a:extLst>
                    <a:ext uri="{9D8B030D-6E8A-4147-A177-3AD203B41FA5}">
                      <a16:colId xmlns:a16="http://schemas.microsoft.com/office/drawing/2014/main" val="4027292322"/>
                    </a:ext>
                  </a:extLst>
                </a:gridCol>
                <a:gridCol w="2892322">
                  <a:extLst>
                    <a:ext uri="{9D8B030D-6E8A-4147-A177-3AD203B41FA5}">
                      <a16:colId xmlns:a16="http://schemas.microsoft.com/office/drawing/2014/main" val="3846608924"/>
                    </a:ext>
                  </a:extLst>
                </a:gridCol>
                <a:gridCol w="2843801">
                  <a:extLst>
                    <a:ext uri="{9D8B030D-6E8A-4147-A177-3AD203B41FA5}">
                      <a16:colId xmlns:a16="http://schemas.microsoft.com/office/drawing/2014/main" val="2098940835"/>
                    </a:ext>
                  </a:extLst>
                </a:gridCol>
                <a:gridCol w="2484036">
                  <a:extLst>
                    <a:ext uri="{9D8B030D-6E8A-4147-A177-3AD203B41FA5}">
                      <a16:colId xmlns:a16="http://schemas.microsoft.com/office/drawing/2014/main" val="2446320114"/>
                    </a:ext>
                  </a:extLst>
                </a:gridCol>
              </a:tblGrid>
              <a:tr h="480544">
                <a:tc>
                  <a:txBody>
                    <a:bodyPr/>
                    <a:lstStyle/>
                    <a:p>
                      <a:pPr algn="ctr">
                        <a:lnSpc>
                          <a:spcPct val="107000"/>
                        </a:lnSpc>
                        <a:spcAft>
                          <a:spcPts val="0"/>
                        </a:spcAft>
                      </a:pPr>
                      <a:r>
                        <a:rPr lang="en-US" sz="2000" dirty="0">
                          <a:effectLst/>
                        </a:rPr>
                        <a:t>FONDO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dirty="0">
                          <a:effectLst/>
                        </a:rPr>
                        <a:t>INSTITUCIÓN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a:effectLst/>
                        </a:rPr>
                        <a:t>INSTITUCIÓN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a:effectLst/>
                        </a:rPr>
                        <a:t>INSTITUCIÓN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val="1739934587"/>
                  </a:ext>
                </a:extLst>
              </a:tr>
              <a:tr h="386252">
                <a:tc>
                  <a:txBody>
                    <a:bodyPr/>
                    <a:lstStyle/>
                    <a:p>
                      <a:pPr algn="ctr">
                        <a:lnSpc>
                          <a:spcPct val="107000"/>
                        </a:lnSpc>
                        <a:spcAft>
                          <a:spcPts val="0"/>
                        </a:spcAft>
                      </a:pPr>
                      <a:r>
                        <a:rPr lang="en-US" sz="2000">
                          <a:effectLst/>
                        </a:rPr>
                        <a:t>SECCIÓN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a:effectLst/>
                        </a:rPr>
                        <a:t>ATRIBUCIONES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dirty="0">
                          <a:effectLst/>
                        </a:rPr>
                        <a:t>FUNCIONES GENERALES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PROCESOS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val="850721519"/>
                  </a:ext>
                </a:extLst>
              </a:tr>
              <a:tr h="386252">
                <a:tc>
                  <a:txBody>
                    <a:bodyPr/>
                    <a:lstStyle/>
                    <a:p>
                      <a:pPr algn="ctr">
                        <a:lnSpc>
                          <a:spcPct val="107000"/>
                        </a:lnSpc>
                        <a:spcAft>
                          <a:spcPts val="0"/>
                        </a:spcAft>
                      </a:pPr>
                      <a:r>
                        <a:rPr lang="en-US" sz="2000">
                          <a:effectLst/>
                        </a:rPr>
                        <a:t>SERIE</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a:effectLst/>
                        </a:rPr>
                        <a:t>FUNCIONES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dirty="0">
                          <a:effectLst/>
                        </a:rPr>
                        <a:t>FUNCIONES ESPECIFICAS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tc>
                  <a:txBody>
                    <a:bodyPr/>
                    <a:lstStyle/>
                    <a:p>
                      <a:pPr algn="ctr">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PROCEDIMIENTOS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75000"/>
                      </a:schemeClr>
                    </a:solidFill>
                  </a:tcPr>
                </a:tc>
                <a:extLst>
                  <a:ext uri="{0D108BD9-81ED-4DB2-BD59-A6C34878D82A}">
                    <a16:rowId xmlns:a16="http://schemas.microsoft.com/office/drawing/2014/main" val="1030329004"/>
                  </a:ext>
                </a:extLst>
              </a:tr>
            </a:tbl>
          </a:graphicData>
        </a:graphic>
      </p:graphicFrame>
      <p:sp>
        <p:nvSpPr>
          <p:cNvPr id="14" name="Rectangle 2">
            <a:extLst>
              <a:ext uri="{FF2B5EF4-FFF2-40B4-BE49-F238E27FC236}">
                <a16:creationId xmlns:a16="http://schemas.microsoft.com/office/drawing/2014/main" id="{32C26FA4-3CDB-4733-9250-671BAFD4667A}"/>
              </a:ext>
            </a:extLst>
          </p:cNvPr>
          <p:cNvSpPr>
            <a:spLocks noChangeArrowheads="1"/>
          </p:cNvSpPr>
          <p:nvPr/>
        </p:nvSpPr>
        <p:spPr bwMode="auto">
          <a:xfrm>
            <a:off x="3262313" y="3522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CuadroTexto 2">
            <a:extLst>
              <a:ext uri="{FF2B5EF4-FFF2-40B4-BE49-F238E27FC236}">
                <a16:creationId xmlns:a16="http://schemas.microsoft.com/office/drawing/2014/main" id="{93B6B774-CCBA-4627-8178-635C43875349}"/>
              </a:ext>
            </a:extLst>
          </p:cNvPr>
          <p:cNvSpPr txBox="1"/>
          <p:nvPr/>
        </p:nvSpPr>
        <p:spPr>
          <a:xfrm>
            <a:off x="116418" y="116548"/>
            <a:ext cx="12075582" cy="954107"/>
          </a:xfrm>
          <a:prstGeom prst="rect">
            <a:avLst/>
          </a:prstGeom>
          <a:noFill/>
        </p:spPr>
        <p:txBody>
          <a:bodyPr wrap="square" rtlCol="0">
            <a:spAutoFit/>
          </a:bodyPr>
          <a:lstStyle/>
          <a:p>
            <a:r>
              <a:rPr lang="es-ES" sz="2800" b="1" dirty="0"/>
              <a:t>ELABORACIÓN DE LOS INSTRUMENTOS DE CONTROL: CUADRO GENERAL DE CLASIFICACIÓN ARCHIVÍSTICA Y CATÁLOGO DE DISPOSICIÓN DOCUMENTAL</a:t>
            </a:r>
            <a:endParaRPr lang="es-MX" sz="2800" b="1" dirty="0"/>
          </a:p>
        </p:txBody>
      </p:sp>
    </p:spTree>
    <p:extLst>
      <p:ext uri="{BB962C8B-B14F-4D97-AF65-F5344CB8AC3E}">
        <p14:creationId xmlns:p14="http://schemas.microsoft.com/office/powerpoint/2010/main" val="3375102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DF1D3-43EA-46B2-8E22-794B51B61AD2}"/>
              </a:ext>
            </a:extLst>
          </p:cNvPr>
          <p:cNvSpPr>
            <a:spLocks noGrp="1"/>
          </p:cNvSpPr>
          <p:nvPr>
            <p:ph type="title"/>
          </p:nvPr>
        </p:nvSpPr>
        <p:spPr/>
        <p:txBody>
          <a:bodyPr/>
          <a:lstStyle/>
          <a:p>
            <a:endParaRPr lang="es-MX"/>
          </a:p>
        </p:txBody>
      </p:sp>
      <p:pic>
        <p:nvPicPr>
          <p:cNvPr id="4" name="Marcador de contenido 4">
            <a:extLst>
              <a:ext uri="{FF2B5EF4-FFF2-40B4-BE49-F238E27FC236}">
                <a16:creationId xmlns:a16="http://schemas.microsoft.com/office/drawing/2014/main" id="{A5E9E48E-D8F6-423F-A148-0605A39CC643}"/>
              </a:ext>
            </a:extLst>
          </p:cNvPr>
          <p:cNvPicPr>
            <a:picLocks noChangeAspect="1"/>
          </p:cNvPicPr>
          <p:nvPr/>
        </p:nvPicPr>
        <p:blipFill>
          <a:blip r:embed="rId2"/>
          <a:stretch>
            <a:fillRect/>
          </a:stretch>
        </p:blipFill>
        <p:spPr>
          <a:xfrm>
            <a:off x="-89402" y="0"/>
            <a:ext cx="12281402" cy="6886576"/>
          </a:xfrm>
          <a:prstGeom prst="rect">
            <a:avLst/>
          </a:prstGeom>
        </p:spPr>
      </p:pic>
      <p:sp>
        <p:nvSpPr>
          <p:cNvPr id="11" name="Rectangle 1">
            <a:extLst>
              <a:ext uri="{FF2B5EF4-FFF2-40B4-BE49-F238E27FC236}">
                <a16:creationId xmlns:a16="http://schemas.microsoft.com/office/drawing/2014/main" id="{92635FB2-0B62-4231-954B-AE7F8AB19971}"/>
              </a:ext>
            </a:extLst>
          </p:cNvPr>
          <p:cNvSpPr>
            <a:spLocks noChangeArrowheads="1"/>
          </p:cNvSpPr>
          <p:nvPr/>
        </p:nvSpPr>
        <p:spPr bwMode="auto">
          <a:xfrm>
            <a:off x="3007480" y="48731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4" name="Rectangle 2">
            <a:extLst>
              <a:ext uri="{FF2B5EF4-FFF2-40B4-BE49-F238E27FC236}">
                <a16:creationId xmlns:a16="http://schemas.microsoft.com/office/drawing/2014/main" id="{32C26FA4-3CDB-4733-9250-671BAFD4667A}"/>
              </a:ext>
            </a:extLst>
          </p:cNvPr>
          <p:cNvSpPr>
            <a:spLocks noChangeArrowheads="1"/>
          </p:cNvSpPr>
          <p:nvPr/>
        </p:nvSpPr>
        <p:spPr bwMode="auto">
          <a:xfrm>
            <a:off x="3262313" y="3522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CuadroTexto 2">
            <a:extLst>
              <a:ext uri="{FF2B5EF4-FFF2-40B4-BE49-F238E27FC236}">
                <a16:creationId xmlns:a16="http://schemas.microsoft.com/office/drawing/2014/main" id="{93B6B774-CCBA-4627-8178-635C43875349}"/>
              </a:ext>
            </a:extLst>
          </p:cNvPr>
          <p:cNvSpPr txBox="1"/>
          <p:nvPr/>
        </p:nvSpPr>
        <p:spPr>
          <a:xfrm>
            <a:off x="373092" y="792287"/>
            <a:ext cx="12075582" cy="954107"/>
          </a:xfrm>
          <a:prstGeom prst="rect">
            <a:avLst/>
          </a:prstGeom>
          <a:noFill/>
        </p:spPr>
        <p:txBody>
          <a:bodyPr wrap="square" rtlCol="0">
            <a:spAutoFit/>
          </a:bodyPr>
          <a:lstStyle/>
          <a:p>
            <a:r>
              <a:rPr lang="es-ES" sz="2800" b="1" dirty="0"/>
              <a:t>ELABORACIÓN DE LOS INSTRUMENTOS DE CONTROL: CUADRO GENERAL DE CLASIFICACIÓN ARCHIVÍSTICA Y CATÁLOGO DE DISPOSICIÓN DOCUMENTAL</a:t>
            </a:r>
            <a:endParaRPr lang="es-MX" sz="2800" b="1" dirty="0"/>
          </a:p>
        </p:txBody>
      </p:sp>
      <p:sp>
        <p:nvSpPr>
          <p:cNvPr id="6" name="Rectángulo 5">
            <a:extLst>
              <a:ext uri="{FF2B5EF4-FFF2-40B4-BE49-F238E27FC236}">
                <a16:creationId xmlns:a16="http://schemas.microsoft.com/office/drawing/2014/main" id="{4EBC20D7-F2B8-4F6C-983E-28B3A07B0D6D}"/>
              </a:ext>
            </a:extLst>
          </p:cNvPr>
          <p:cNvSpPr/>
          <p:nvPr/>
        </p:nvSpPr>
        <p:spPr>
          <a:xfrm>
            <a:off x="163846" y="2368501"/>
            <a:ext cx="11774905" cy="2677656"/>
          </a:xfrm>
          <a:prstGeom prst="rect">
            <a:avLst/>
          </a:prstGeom>
        </p:spPr>
        <p:txBody>
          <a:bodyPr wrap="square">
            <a:spAutoFit/>
          </a:bodyPr>
          <a:lstStyle/>
          <a:p>
            <a:pPr marL="342900" indent="-342900" algn="just">
              <a:buFont typeface="Arial" panose="020B0604020202020204" pitchFamily="34" charset="0"/>
              <a:buChar char="•"/>
            </a:pPr>
            <a:r>
              <a:rPr lang="es-MX" sz="2400" dirty="0">
                <a:solidFill>
                  <a:srgbClr val="000000"/>
                </a:solidFill>
                <a:latin typeface="Arial" panose="020B0604020202020204" pitchFamily="34" charset="0"/>
                <a:cs typeface="Arial" panose="020B0604020202020204" pitchFamily="34" charset="0"/>
              </a:rPr>
              <a:t>Un calendario de visitas a las áreas productoras de la documentación para el levantamiento de información,</a:t>
            </a:r>
          </a:p>
          <a:p>
            <a:pPr algn="just"/>
            <a:r>
              <a:rPr lang="es-MX" sz="2400" dirty="0">
                <a:solidFill>
                  <a:srgbClr val="000000"/>
                </a:solidFill>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Realizar entrevistas con las unidades administrativas productoras de la documentación, para el levantamiento de la información y elaborar las fichas técnicas de valoración documental, </a:t>
            </a:r>
            <a:r>
              <a:rPr lang="es-MX" sz="2400" u="sng" dirty="0">
                <a:latin typeface="Arial" panose="020B0604020202020204" pitchFamily="34" charset="0"/>
                <a:cs typeface="Arial" panose="020B0604020202020204" pitchFamily="34" charset="0"/>
              </a:rPr>
              <a:t>verificando que exista correspondencia entre las funciones que dichas áreas realizan y las series documentales identificadas. </a:t>
            </a:r>
          </a:p>
        </p:txBody>
      </p:sp>
    </p:spTree>
    <p:extLst>
      <p:ext uri="{BB962C8B-B14F-4D97-AF65-F5344CB8AC3E}">
        <p14:creationId xmlns:p14="http://schemas.microsoft.com/office/powerpoint/2010/main" val="24792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4">
            <a:extLst>
              <a:ext uri="{FF2B5EF4-FFF2-40B4-BE49-F238E27FC236}">
                <a16:creationId xmlns:a16="http://schemas.microsoft.com/office/drawing/2014/main" id="{03512233-4162-4906-853E-6C9199FA4E2C}"/>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704494" y="43129"/>
            <a:ext cx="10515600" cy="1325563"/>
          </a:xfrm>
        </p:spPr>
        <p:txBody>
          <a:bodyPr/>
          <a:lstStyle/>
          <a:p>
            <a:pPr algn="ctr"/>
            <a:r>
              <a:rPr lang="es-MX" b="1" u="sng" dirty="0"/>
              <a:t>Ficha Técnica por serie documental</a:t>
            </a:r>
          </a:p>
        </p:txBody>
      </p:sp>
      <p:sp>
        <p:nvSpPr>
          <p:cNvPr id="15" name="Marcador de contenido 1"/>
          <p:cNvSpPr>
            <a:spLocks noGrp="1"/>
          </p:cNvSpPr>
          <p:nvPr>
            <p:ph idx="4294967295"/>
          </p:nvPr>
        </p:nvSpPr>
        <p:spPr>
          <a:xfrm>
            <a:off x="2063552" y="1773238"/>
            <a:ext cx="8352928" cy="4525962"/>
          </a:xfrm>
          <a:prstGeom prst="rect">
            <a:avLst/>
          </a:prstGeom>
        </p:spPr>
        <p:txBody>
          <a:bodyPr/>
          <a:lstStyle/>
          <a:p>
            <a:pPr marL="0" indent="0">
              <a:buNone/>
            </a:pPr>
            <a:endParaRPr lang="es-MX" dirty="0"/>
          </a:p>
          <a:p>
            <a:pPr marL="0" indent="0">
              <a:buNone/>
            </a:pPr>
            <a:endParaRPr lang="es-MX" dirty="0"/>
          </a:p>
          <a:p>
            <a:pPr marL="0" indent="0">
              <a:buNone/>
            </a:pPr>
            <a:endParaRPr lang="es-MX" dirty="0"/>
          </a:p>
        </p:txBody>
      </p:sp>
      <p:sp>
        <p:nvSpPr>
          <p:cNvPr id="17" name="Rectángulo 16"/>
          <p:cNvSpPr/>
          <p:nvPr/>
        </p:nvSpPr>
        <p:spPr>
          <a:xfrm>
            <a:off x="704494" y="1411821"/>
            <a:ext cx="10790459" cy="19699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dirty="0">
                <a:solidFill>
                  <a:schemeClr val="tx1"/>
                </a:solidFill>
                <a:latin typeface="Calibri" panose="020F0502020204030204" pitchFamily="34" charset="0"/>
              </a:rPr>
              <a:t>Es un formato que se utiliza para recopilar y expresar las características, la descripción y valores primarios de las series documentales. Es fuente documental de para la elaboración/actualización de los instrumentos de control y consulta archivística. </a:t>
            </a:r>
          </a:p>
          <a:p>
            <a:pPr marL="285750" indent="-285750" algn="just">
              <a:buFont typeface="Arial" panose="020B0604020202020204" pitchFamily="34" charset="0"/>
              <a:buChar char="•"/>
            </a:pPr>
            <a:r>
              <a:rPr lang="es-MX" dirty="0">
                <a:solidFill>
                  <a:schemeClr val="tx1"/>
                </a:solidFill>
                <a:latin typeface="Calibri" panose="020F0502020204030204" pitchFamily="34" charset="0"/>
              </a:rPr>
              <a:t>Lo elaboran y validan las unidades administrativas productoras con el acompañamiento y supervisión de la Coordinación de Archivos y se someterán a la consideración del Grupo Interdisciplinario, que analizará los procesos de cada unidad administrativa, para validar las series documentales propuestas.</a:t>
            </a: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128" y="3753529"/>
            <a:ext cx="1802716" cy="1077732"/>
          </a:xfrm>
          <a:prstGeom prst="rect">
            <a:avLst/>
          </a:prstGeom>
        </p:spPr>
      </p:pic>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2480" y="3740497"/>
            <a:ext cx="1669045" cy="1005725"/>
          </a:xfrm>
          <a:prstGeom prst="rect">
            <a:avLst/>
          </a:prstGeom>
        </p:spPr>
      </p:pic>
      <p:sp>
        <p:nvSpPr>
          <p:cNvPr id="20" name="Flecha: a la derecha 20"/>
          <p:cNvSpPr/>
          <p:nvPr/>
        </p:nvSpPr>
        <p:spPr>
          <a:xfrm>
            <a:off x="4209879" y="4001042"/>
            <a:ext cx="7097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lecha: a la derecha 21"/>
          <p:cNvSpPr/>
          <p:nvPr/>
        </p:nvSpPr>
        <p:spPr>
          <a:xfrm>
            <a:off x="7206756" y="3876039"/>
            <a:ext cx="72168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237" y="3738993"/>
            <a:ext cx="1802793" cy="1007228"/>
          </a:xfrm>
          <a:prstGeom prst="rect">
            <a:avLst/>
          </a:prstGeom>
        </p:spPr>
      </p:pic>
      <p:sp>
        <p:nvSpPr>
          <p:cNvPr id="23" name="Rectángulo: esquinas redondeadas 24"/>
          <p:cNvSpPr/>
          <p:nvPr/>
        </p:nvSpPr>
        <p:spPr>
          <a:xfrm>
            <a:off x="2156120" y="4972103"/>
            <a:ext cx="1814861" cy="783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Documentos de archivo</a:t>
            </a:r>
            <a:endParaRPr lang="es-ES" b="1" dirty="0">
              <a:solidFill>
                <a:schemeClr val="bg1"/>
              </a:solidFill>
            </a:endParaRPr>
          </a:p>
        </p:txBody>
      </p:sp>
      <p:sp>
        <p:nvSpPr>
          <p:cNvPr id="24" name="Rectángulo: esquinas redondeadas 26"/>
          <p:cNvSpPr/>
          <p:nvPr/>
        </p:nvSpPr>
        <p:spPr>
          <a:xfrm>
            <a:off x="5093319" y="5005726"/>
            <a:ext cx="1974083" cy="727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Ficha técnica</a:t>
            </a:r>
            <a:endParaRPr lang="es-ES" b="1" dirty="0">
              <a:solidFill>
                <a:schemeClr val="bg1"/>
              </a:solidFill>
            </a:endParaRPr>
          </a:p>
        </p:txBody>
      </p:sp>
      <p:sp>
        <p:nvSpPr>
          <p:cNvPr id="25" name="Rectángulo: esquinas redondeadas 28"/>
          <p:cNvSpPr/>
          <p:nvPr/>
        </p:nvSpPr>
        <p:spPr>
          <a:xfrm>
            <a:off x="8021984" y="4970600"/>
            <a:ext cx="2029161" cy="785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Instrumentos  Archivísticos</a:t>
            </a:r>
            <a:endParaRPr lang="es-ES" b="1" dirty="0">
              <a:solidFill>
                <a:schemeClr val="bg1"/>
              </a:solidFill>
            </a:endParaRPr>
          </a:p>
        </p:txBody>
      </p:sp>
    </p:spTree>
    <p:extLst>
      <p:ext uri="{BB962C8B-B14F-4D97-AF65-F5344CB8AC3E}">
        <p14:creationId xmlns:p14="http://schemas.microsoft.com/office/powerpoint/2010/main" val="1802559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3A169-63AA-4D6F-A216-C56D912670EF}"/>
              </a:ext>
            </a:extLst>
          </p:cNvPr>
          <p:cNvSpPr>
            <a:spLocks noGrp="1"/>
          </p:cNvSpPr>
          <p:nvPr>
            <p:ph type="title"/>
          </p:nvPr>
        </p:nvSpPr>
        <p:spPr>
          <a:xfrm>
            <a:off x="0" y="29029"/>
            <a:ext cx="10515600" cy="1325563"/>
          </a:xfrm>
        </p:spPr>
        <p:txBody>
          <a:bodyPr>
            <a:normAutofit/>
          </a:bodyPr>
          <a:lstStyle/>
          <a:p>
            <a:r>
              <a:rPr lang="es-ES" sz="5400" b="1" dirty="0"/>
              <a:t>Otros objetivos:</a:t>
            </a:r>
            <a:endParaRPr lang="es-MX" sz="5400" b="1" dirty="0"/>
          </a:p>
        </p:txBody>
      </p:sp>
      <p:sp>
        <p:nvSpPr>
          <p:cNvPr id="3" name="Marcador de contenido 2">
            <a:extLst>
              <a:ext uri="{FF2B5EF4-FFF2-40B4-BE49-F238E27FC236}">
                <a16:creationId xmlns:a16="http://schemas.microsoft.com/office/drawing/2014/main" id="{07FB2A72-5E96-484A-8A9B-53DA90EACF01}"/>
              </a:ext>
            </a:extLst>
          </p:cNvPr>
          <p:cNvSpPr>
            <a:spLocks noGrp="1"/>
          </p:cNvSpPr>
          <p:nvPr>
            <p:ph idx="1"/>
          </p:nvPr>
        </p:nvSpPr>
        <p:spPr>
          <a:xfrm>
            <a:off x="0" y="1219201"/>
            <a:ext cx="11916227" cy="5304970"/>
          </a:xfrm>
        </p:spPr>
        <p:txBody>
          <a:bodyPr>
            <a:noAutofit/>
          </a:bodyPr>
          <a:lstStyle/>
          <a:p>
            <a:pPr algn="just"/>
            <a:r>
              <a:rPr lang="es-MX" sz="3600" dirty="0"/>
              <a:t>Establecer mecanismos para la colaboración entre las autoridades federales, estatales y municipales en materia de archivos; </a:t>
            </a:r>
          </a:p>
          <a:p>
            <a:pPr algn="just"/>
            <a:r>
              <a:rPr lang="es-MX" sz="3600" dirty="0"/>
              <a:t>Promover la cultura de la </a:t>
            </a:r>
            <a:r>
              <a:rPr lang="es-MX" sz="3600" dirty="0">
                <a:solidFill>
                  <a:srgbClr val="FF0000"/>
                </a:solidFill>
              </a:rPr>
              <a:t>calidad en los archivos </a:t>
            </a:r>
            <a:r>
              <a:rPr lang="es-MX" sz="3600" dirty="0"/>
              <a:t>mediante la adopción de </a:t>
            </a:r>
            <a:r>
              <a:rPr lang="es-MX" sz="3600" u="sng" dirty="0"/>
              <a:t>buenas prácticas nacionales e internacionales</a:t>
            </a:r>
            <a:r>
              <a:rPr lang="es-MX" sz="3600" dirty="0"/>
              <a:t>; </a:t>
            </a:r>
          </a:p>
          <a:p>
            <a:pPr algn="just"/>
            <a:r>
              <a:rPr lang="es-MX" sz="3600" dirty="0"/>
              <a:t>Contribuir al ejercicio del </a:t>
            </a:r>
            <a:r>
              <a:rPr lang="es-MX" sz="3600" u="sng" dirty="0">
                <a:solidFill>
                  <a:srgbClr val="FF0000"/>
                </a:solidFill>
              </a:rPr>
              <a:t>derecho a la verdad y a la memoria</a:t>
            </a:r>
            <a:r>
              <a:rPr lang="es-MX" sz="3600" dirty="0"/>
              <a:t>, de conformidad con las disposiciones aplicables; </a:t>
            </a:r>
          </a:p>
          <a:p>
            <a:pPr algn="just"/>
            <a:r>
              <a:rPr lang="es-MX" sz="3600" dirty="0"/>
              <a:t>Promover la organización, conservación, difusión y divulgación del </a:t>
            </a:r>
            <a:r>
              <a:rPr lang="es-MX" sz="3600" dirty="0">
                <a:solidFill>
                  <a:srgbClr val="FF0000"/>
                </a:solidFill>
              </a:rPr>
              <a:t>patrimonio documental de la Nación</a:t>
            </a:r>
            <a:r>
              <a:rPr lang="es-MX" sz="3600" dirty="0"/>
              <a:t>, y </a:t>
            </a:r>
          </a:p>
          <a:p>
            <a:pPr algn="just"/>
            <a:r>
              <a:rPr lang="es-MX" sz="3600" dirty="0"/>
              <a:t>Fomentar la cultura archivística y el </a:t>
            </a:r>
            <a:r>
              <a:rPr lang="es-MX" sz="3600" b="1" dirty="0">
                <a:solidFill>
                  <a:srgbClr val="FF0000"/>
                </a:solidFill>
              </a:rPr>
              <a:t>acceso a los archivos</a:t>
            </a:r>
            <a:r>
              <a:rPr lang="es-MX" sz="3600" dirty="0"/>
              <a:t>.</a:t>
            </a:r>
          </a:p>
        </p:txBody>
      </p:sp>
    </p:spTree>
    <p:extLst>
      <p:ext uri="{BB962C8B-B14F-4D97-AF65-F5344CB8AC3E}">
        <p14:creationId xmlns:p14="http://schemas.microsoft.com/office/powerpoint/2010/main" val="3509120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4">
            <a:extLst>
              <a:ext uri="{FF2B5EF4-FFF2-40B4-BE49-F238E27FC236}">
                <a16:creationId xmlns:a16="http://schemas.microsoft.com/office/drawing/2014/main" id="{830CF4A2-27ED-4DFD-903F-5C7BD04B4088}"/>
              </a:ext>
            </a:extLst>
          </p:cNvPr>
          <p:cNvPicPr>
            <a:picLocks noGrp="1" noChangeAspect="1"/>
          </p:cNvPicPr>
          <p:nvPr>
            <p:ph idx="1"/>
          </p:nvPr>
        </p:nvPicPr>
        <p:blipFill>
          <a:blip r:embed="rId2"/>
          <a:stretch>
            <a:fillRect/>
          </a:stretch>
        </p:blipFill>
        <p:spPr>
          <a:xfrm>
            <a:off x="0" y="0"/>
            <a:ext cx="12281402" cy="6886576"/>
          </a:xfrm>
        </p:spPr>
      </p:pic>
      <p:sp>
        <p:nvSpPr>
          <p:cNvPr id="2" name="Título 1"/>
          <p:cNvSpPr>
            <a:spLocks noGrp="1"/>
          </p:cNvSpPr>
          <p:nvPr>
            <p:ph type="title"/>
          </p:nvPr>
        </p:nvSpPr>
        <p:spPr>
          <a:xfrm>
            <a:off x="882901" y="636982"/>
            <a:ext cx="10515600" cy="1325563"/>
          </a:xfrm>
        </p:spPr>
        <p:txBody>
          <a:bodyPr/>
          <a:lstStyle/>
          <a:p>
            <a:r>
              <a:rPr lang="es-MX" b="1" dirty="0"/>
              <a:t>CUADRO GENERAL DE CLASIFICACIÓN ARCHIVÍSTICA</a:t>
            </a:r>
          </a:p>
        </p:txBody>
      </p:sp>
      <p:sp>
        <p:nvSpPr>
          <p:cNvPr id="4" name="Rectangle 3"/>
          <p:cNvSpPr txBox="1">
            <a:spLocks noChangeArrowheads="1"/>
          </p:cNvSpPr>
          <p:nvPr/>
        </p:nvSpPr>
        <p:spPr bwMode="auto">
          <a:xfrm>
            <a:off x="1063876" y="2855305"/>
            <a:ext cx="10153650" cy="1909200"/>
          </a:xfrm>
          <a:prstGeom prst="rect">
            <a:avLst/>
          </a:prstGeom>
          <a:solidFill>
            <a:srgbClr val="BB2153"/>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a:lstStyle/>
          <a:p>
            <a:pPr lvl="0" algn="just" eaLnBrk="0" fontAlgn="base" hangingPunct="0">
              <a:spcBef>
                <a:spcPct val="20000"/>
              </a:spcBef>
              <a:spcAft>
                <a:spcPct val="0"/>
              </a:spcAft>
              <a:buClr>
                <a:srgbClr val="99CC00"/>
              </a:buClr>
              <a:buSzPct val="120000"/>
              <a:defRPr/>
            </a:pPr>
            <a:r>
              <a:rPr lang="es-MX" sz="3600" b="1" dirty="0">
                <a:solidFill>
                  <a:schemeClr val="bg1"/>
                </a:solidFill>
              </a:rPr>
              <a:t>Al instrumento técnico que refleja la estructura de un archivo con base en las atribuciones y funciones de cada sujeto obligado </a:t>
            </a:r>
            <a:endParaRPr kumimoji="0" lang="es-MX" altLang="es-MX" sz="3600" b="1" i="0" u="none" strike="noStrike" kern="1200" cap="none" spc="0" normalizeH="0" baseline="0" noProof="0" dirty="0">
              <a:ln>
                <a:noFill/>
              </a:ln>
              <a:solidFill>
                <a:schemeClr val="bg1"/>
              </a:solidFill>
              <a:effectLst/>
              <a:uLnTx/>
              <a:uFillTx/>
              <a:latin typeface="Century Gothic"/>
              <a:cs typeface="Arial" charset="0"/>
            </a:endParaRPr>
          </a:p>
        </p:txBody>
      </p:sp>
    </p:spTree>
    <p:extLst>
      <p:ext uri="{BB962C8B-B14F-4D97-AF65-F5344CB8AC3E}">
        <p14:creationId xmlns:p14="http://schemas.microsoft.com/office/powerpoint/2010/main" val="2114315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4">
            <a:extLst>
              <a:ext uri="{FF2B5EF4-FFF2-40B4-BE49-F238E27FC236}">
                <a16:creationId xmlns:a16="http://schemas.microsoft.com/office/drawing/2014/main" id="{830CF4A2-27ED-4DFD-903F-5C7BD04B4088}"/>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p:txBody>
          <a:bodyPr/>
          <a:lstStyle/>
          <a:p>
            <a:r>
              <a:rPr lang="es-MX" b="1" dirty="0"/>
              <a:t>CATÁLOGO DE DISPOSICIÓN DOCUMENTAL</a:t>
            </a:r>
          </a:p>
        </p:txBody>
      </p:sp>
      <p:sp>
        <p:nvSpPr>
          <p:cNvPr id="4" name="Rectangle 3"/>
          <p:cNvSpPr txBox="1">
            <a:spLocks noChangeArrowheads="1"/>
          </p:cNvSpPr>
          <p:nvPr/>
        </p:nvSpPr>
        <p:spPr bwMode="auto">
          <a:xfrm>
            <a:off x="1324771" y="2300287"/>
            <a:ext cx="10153650" cy="1325563"/>
          </a:xfrm>
          <a:prstGeom prst="rect">
            <a:avLst/>
          </a:prstGeom>
          <a:solidFill>
            <a:srgbClr val="BB2153"/>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a:lstStyle/>
          <a:p>
            <a:pPr lvl="0" algn="just" eaLnBrk="0" fontAlgn="base" hangingPunct="0">
              <a:spcBef>
                <a:spcPct val="20000"/>
              </a:spcBef>
              <a:spcAft>
                <a:spcPct val="0"/>
              </a:spcAft>
              <a:buClr>
                <a:srgbClr val="99CC00"/>
              </a:buClr>
              <a:buSzPct val="120000"/>
              <a:defRPr/>
            </a:pPr>
            <a:r>
              <a:rPr lang="es-MX" sz="2800" b="1" dirty="0">
                <a:solidFill>
                  <a:schemeClr val="bg1"/>
                </a:solidFill>
              </a:rPr>
              <a:t>Al registro general y sistemático que establece los valores documentales, la vigencia documental, los plazos de conservación y la disposición documental </a:t>
            </a:r>
            <a:endParaRPr kumimoji="0" lang="es-MX" altLang="es-MX" sz="2800" b="1" i="0" u="none" strike="noStrike" kern="1200" cap="none" spc="0" normalizeH="0" baseline="0" noProof="0" dirty="0">
              <a:ln>
                <a:noFill/>
              </a:ln>
              <a:solidFill>
                <a:schemeClr val="bg1"/>
              </a:solidFill>
              <a:effectLst/>
              <a:uLnTx/>
              <a:uFillTx/>
              <a:latin typeface="Century Gothic"/>
              <a:cs typeface="Arial" charset="0"/>
            </a:endParaRPr>
          </a:p>
        </p:txBody>
      </p:sp>
      <p:sp>
        <p:nvSpPr>
          <p:cNvPr id="5" name="Rectángulo 4"/>
          <p:cNvSpPr/>
          <p:nvPr/>
        </p:nvSpPr>
        <p:spPr>
          <a:xfrm>
            <a:off x="6401596" y="5167861"/>
            <a:ext cx="4572000" cy="830997"/>
          </a:xfrm>
          <a:prstGeom prst="rect">
            <a:avLst/>
          </a:prstGeom>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808080">
                    <a:lumMod val="25000"/>
                  </a:srgbClr>
                </a:solidFill>
                <a:effectLst/>
                <a:uLnTx/>
                <a:uFillTx/>
                <a:latin typeface="Arial Narrow" pitchFamily="34" charset="0"/>
                <a:ea typeface="+mn-ea"/>
                <a:cs typeface="Arial" panose="020B0604020202020204" pitchFamily="34" charset="0"/>
              </a:rPr>
              <a:t>LGA,</a:t>
            </a:r>
            <a:r>
              <a:rPr kumimoji="0" lang="es-MX" sz="1600" b="0" i="0" u="none" strike="noStrike" kern="1200" cap="none" spc="0" normalizeH="0" noProof="0" dirty="0">
                <a:ln>
                  <a:noFill/>
                </a:ln>
                <a:solidFill>
                  <a:srgbClr val="808080">
                    <a:lumMod val="25000"/>
                  </a:srgbClr>
                </a:solidFill>
                <a:effectLst/>
                <a:uLnTx/>
                <a:uFillTx/>
                <a:latin typeface="Arial Narrow" pitchFamily="34" charset="0"/>
                <a:ea typeface="+mn-ea"/>
                <a:cs typeface="Arial" panose="020B0604020202020204" pitchFamily="34" charset="0"/>
              </a:rPr>
              <a:t> articulo 4, frac. XIII</a:t>
            </a:r>
            <a:endParaRPr kumimoji="0" lang="es-MX" sz="1600" b="0" i="0" u="none" strike="noStrike" kern="1200" cap="none" spc="0" normalizeH="0" baseline="0" noProof="0" dirty="0">
              <a:ln>
                <a:noFill/>
              </a:ln>
              <a:solidFill>
                <a:srgbClr val="808080">
                  <a:lumMod val="25000"/>
                </a:srgbClr>
              </a:solidFill>
              <a:effectLst/>
              <a:uLnTx/>
              <a:uFillTx/>
              <a:latin typeface="Arial Narrow" pitchFamily="34" charset="0"/>
              <a:ea typeface="+mn-ea"/>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srgbClr val="808080">
                    <a:lumMod val="25000"/>
                  </a:srgbClr>
                </a:solidFill>
                <a:effectLst/>
                <a:uLnTx/>
                <a:uFillTx/>
                <a:latin typeface="Arial Narrow" pitchFamily="34" charset="0"/>
                <a:ea typeface="+mn-ea"/>
                <a:cs typeface="Arial" panose="020B0604020202020204" pitchFamily="34" charset="0"/>
              </a:rPr>
              <a:t>Lineamiento cuarto, inciso IX </a:t>
            </a:r>
            <a:r>
              <a:rPr kumimoji="0" lang="es-MX" sz="1600" b="0" i="1" u="none" strike="noStrike" kern="1200" cap="none" spc="0" normalizeH="0" baseline="0" noProof="0" dirty="0">
                <a:ln>
                  <a:noFill/>
                </a:ln>
                <a:solidFill>
                  <a:srgbClr val="808080">
                    <a:lumMod val="25000"/>
                  </a:srgbClr>
                </a:solidFill>
                <a:effectLst/>
                <a:uLnTx/>
                <a:uFillTx/>
                <a:latin typeface="Arial Narrow" pitchFamily="34" charset="0"/>
                <a:ea typeface="+mn-ea"/>
                <a:cs typeface="Arial" panose="020B0604020202020204" pitchFamily="34" charset="0"/>
              </a:rPr>
              <a:t>(Lineamientos  para la organización y conservación de archivos. SNT)</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Bocadillo: ovalado 8"/>
          <p:cNvSpPr/>
          <p:nvPr/>
        </p:nvSpPr>
        <p:spPr>
          <a:xfrm>
            <a:off x="1200150" y="4542219"/>
            <a:ext cx="2304256" cy="1728192"/>
          </a:xfrm>
          <a:prstGeom prst="wedgeEllipseCallout">
            <a:avLst>
              <a:gd name="adj1" fmla="val 68052"/>
              <a:gd name="adj2" fmla="val -64125"/>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2"/>
                </a:solidFill>
              </a:rPr>
              <a:t>Obligación de Transparencia</a:t>
            </a:r>
            <a:endParaRPr lang="es-MX" sz="1400" b="1" dirty="0">
              <a:solidFill>
                <a:schemeClr val="tx2"/>
              </a:solidFill>
              <a:effectLst>
                <a:outerShdw blurRad="38100" dist="38100" dir="2700000" algn="tl">
                  <a:srgbClr val="000000">
                    <a:alpha val="43137"/>
                  </a:srgbClr>
                </a:outerShdw>
              </a:effectLst>
              <a:latin typeface="Arial Narrow" pitchFamily="34" charset="0"/>
              <a:ea typeface="Calibri"/>
              <a:cs typeface="Times New Roman"/>
            </a:endParaRPr>
          </a:p>
          <a:p>
            <a:pPr algn="ctr"/>
            <a:r>
              <a:rPr lang="es-MX" sz="1400" b="1" dirty="0">
                <a:solidFill>
                  <a:schemeClr val="tx2"/>
                </a:solidFill>
              </a:rPr>
              <a:t>LGTAIP, art. 70, fracción XLV</a:t>
            </a:r>
            <a:r>
              <a:rPr lang="es-MX" dirty="0"/>
              <a:t>     </a:t>
            </a:r>
          </a:p>
        </p:txBody>
      </p:sp>
    </p:spTree>
    <p:extLst>
      <p:ext uri="{BB962C8B-B14F-4D97-AF65-F5344CB8AC3E}">
        <p14:creationId xmlns:p14="http://schemas.microsoft.com/office/powerpoint/2010/main" val="3344246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DAE9063-5DC8-4EEC-988F-0961B5A2F4E7}"/>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p:txBody>
          <a:bodyPr/>
          <a:lstStyle/>
          <a:p>
            <a:r>
              <a:rPr lang="es-MX" b="1" dirty="0"/>
              <a:t>Catálogo de Disposición Documental</a:t>
            </a:r>
          </a:p>
        </p:txBody>
      </p:sp>
      <p:sp>
        <p:nvSpPr>
          <p:cNvPr id="4" name="Rectangle 3"/>
          <p:cNvSpPr txBox="1">
            <a:spLocks noChangeArrowheads="1"/>
          </p:cNvSpPr>
          <p:nvPr/>
        </p:nvSpPr>
        <p:spPr bwMode="auto">
          <a:xfrm>
            <a:off x="2004368" y="1772816"/>
            <a:ext cx="8155632" cy="3096344"/>
          </a:xfrm>
          <a:prstGeom prst="rect">
            <a:avLst/>
          </a:prstGeom>
          <a:solidFill>
            <a:srgbClr val="BB2153"/>
          </a:solid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0" indent="0">
              <a:buClr>
                <a:schemeClr val="bg1"/>
              </a:buClr>
              <a:buNone/>
              <a:defRPr/>
            </a:pPr>
            <a:r>
              <a:rPr lang="es-MX" sz="2800" b="1" dirty="0">
                <a:solidFill>
                  <a:schemeClr val="bg1"/>
                </a:solidFill>
              </a:rPr>
              <a:t>Su elaboración considera 4 etapas:</a:t>
            </a:r>
          </a:p>
          <a:p>
            <a:pPr marL="571500" indent="-571500" algn="just">
              <a:buClr>
                <a:schemeClr val="bg1"/>
              </a:buClr>
              <a:buFont typeface="+mj-lt"/>
              <a:buAutoNum type="romanUcPeriod"/>
              <a:defRPr/>
            </a:pPr>
            <a:r>
              <a:rPr lang="es-MX" sz="2800" b="1" dirty="0">
                <a:solidFill>
                  <a:schemeClr val="bg1"/>
                </a:solidFill>
              </a:rPr>
              <a:t>Revisión de normatividad</a:t>
            </a:r>
          </a:p>
          <a:p>
            <a:pPr marL="571500" indent="-571500" algn="just">
              <a:buClr>
                <a:schemeClr val="bg1"/>
              </a:buClr>
              <a:buFont typeface="+mj-lt"/>
              <a:buAutoNum type="romanUcPeriod"/>
              <a:defRPr/>
            </a:pPr>
            <a:r>
              <a:rPr lang="es-MX" sz="2800" b="1" dirty="0">
                <a:solidFill>
                  <a:schemeClr val="bg1"/>
                </a:solidFill>
              </a:rPr>
              <a:t>Identificación de valores documentales</a:t>
            </a:r>
          </a:p>
          <a:p>
            <a:pPr marL="571500" indent="-571500" algn="just">
              <a:buClr>
                <a:schemeClr val="bg1"/>
              </a:buClr>
              <a:buFont typeface="+mj-lt"/>
              <a:buAutoNum type="romanUcPeriod"/>
              <a:defRPr/>
            </a:pPr>
            <a:r>
              <a:rPr lang="es-MX" sz="2800" b="1" dirty="0">
                <a:solidFill>
                  <a:schemeClr val="bg1"/>
                </a:solidFill>
              </a:rPr>
              <a:t>Disposición documental</a:t>
            </a:r>
          </a:p>
          <a:p>
            <a:pPr marL="571500" indent="-571500" algn="just">
              <a:buClr>
                <a:schemeClr val="bg1"/>
              </a:buClr>
              <a:buFont typeface="+mj-lt"/>
              <a:buAutoNum type="romanUcPeriod"/>
              <a:defRPr/>
            </a:pPr>
            <a:r>
              <a:rPr lang="es-MX" sz="2800" b="1" dirty="0">
                <a:solidFill>
                  <a:schemeClr val="bg1"/>
                </a:solidFill>
              </a:rPr>
              <a:t>Modalidades de conservación</a:t>
            </a:r>
          </a:p>
        </p:txBody>
      </p:sp>
    </p:spTree>
    <p:extLst>
      <p:ext uri="{BB962C8B-B14F-4D97-AF65-F5344CB8AC3E}">
        <p14:creationId xmlns:p14="http://schemas.microsoft.com/office/powerpoint/2010/main" val="3423808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6027A8A9-64DF-40F2-BDCF-1E757D0B9F08}"/>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793499" y="0"/>
            <a:ext cx="10515600" cy="1325563"/>
          </a:xfrm>
        </p:spPr>
        <p:txBody>
          <a:bodyPr/>
          <a:lstStyle/>
          <a:p>
            <a:pPr algn="ctr"/>
            <a:r>
              <a:rPr lang="es-MX" altLang="es-MX" b="1" dirty="0"/>
              <a:t>Valores primarios</a:t>
            </a:r>
            <a:endParaRPr lang="es-MX" b="1" dirty="0"/>
          </a:p>
        </p:txBody>
      </p:sp>
      <p:sp>
        <p:nvSpPr>
          <p:cNvPr id="7" name="Rectangle 2"/>
          <p:cNvSpPr txBox="1">
            <a:spLocks noChangeArrowheads="1"/>
          </p:cNvSpPr>
          <p:nvPr/>
        </p:nvSpPr>
        <p:spPr bwMode="auto">
          <a:xfrm>
            <a:off x="1962507" y="1307486"/>
            <a:ext cx="8126413" cy="1875928"/>
          </a:xfrm>
          <a:prstGeom prst="rect">
            <a:avLst/>
          </a:prstGeom>
          <a:solidFill>
            <a:srgbClr val="FFC000"/>
          </a:solidFill>
          <a:ln>
            <a:noFill/>
          </a:ln>
        </p:spPr>
        <p:txBody>
          <a:bodyPr anchor="ctr"/>
          <a:lst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entury Gothic" pitchFamily="34" charset="0"/>
              </a:defRPr>
            </a:lvl2pPr>
            <a:lvl3pPr algn="ctr" rtl="0" eaLnBrk="0" fontAlgn="base" hangingPunct="0">
              <a:spcBef>
                <a:spcPct val="0"/>
              </a:spcBef>
              <a:spcAft>
                <a:spcPct val="0"/>
              </a:spcAft>
              <a:defRPr sz="2800">
                <a:solidFill>
                  <a:schemeClr val="tx2"/>
                </a:solidFill>
                <a:latin typeface="Century Gothic" pitchFamily="34" charset="0"/>
              </a:defRPr>
            </a:lvl3pPr>
            <a:lvl4pPr algn="ctr" rtl="0" eaLnBrk="0" fontAlgn="base" hangingPunct="0">
              <a:spcBef>
                <a:spcPct val="0"/>
              </a:spcBef>
              <a:spcAft>
                <a:spcPct val="0"/>
              </a:spcAft>
              <a:defRPr sz="2800">
                <a:solidFill>
                  <a:schemeClr val="tx2"/>
                </a:solidFill>
                <a:latin typeface="Century Gothic" pitchFamily="34" charset="0"/>
              </a:defRPr>
            </a:lvl4pPr>
            <a:lvl5pPr algn="ctr" rtl="0" eaLnBrk="0" fontAlgn="base" hangingPunct="0">
              <a:spcBef>
                <a:spcPct val="0"/>
              </a:spcBef>
              <a:spcAft>
                <a:spcPct val="0"/>
              </a:spcAft>
              <a:defRPr sz="2800">
                <a:solidFill>
                  <a:schemeClr val="tx2"/>
                </a:solidFill>
                <a:latin typeface="Century Gothic" pitchFamily="34" charset="0"/>
              </a:defRPr>
            </a:lvl5pPr>
            <a:lvl6pPr marL="457200" algn="ctr" rtl="0" fontAlgn="base">
              <a:spcBef>
                <a:spcPct val="0"/>
              </a:spcBef>
              <a:spcAft>
                <a:spcPct val="0"/>
              </a:spcAft>
              <a:defRPr sz="2800">
                <a:solidFill>
                  <a:schemeClr val="tx2"/>
                </a:solidFill>
                <a:latin typeface="Century Gothic" pitchFamily="34" charset="0"/>
              </a:defRPr>
            </a:lvl6pPr>
            <a:lvl7pPr marL="914400" algn="ctr" rtl="0" fontAlgn="base">
              <a:spcBef>
                <a:spcPct val="0"/>
              </a:spcBef>
              <a:spcAft>
                <a:spcPct val="0"/>
              </a:spcAft>
              <a:defRPr sz="2800">
                <a:solidFill>
                  <a:schemeClr val="tx2"/>
                </a:solidFill>
                <a:latin typeface="Century Gothic" pitchFamily="34" charset="0"/>
              </a:defRPr>
            </a:lvl7pPr>
            <a:lvl8pPr marL="1371600" algn="ctr" rtl="0" fontAlgn="base">
              <a:spcBef>
                <a:spcPct val="0"/>
              </a:spcBef>
              <a:spcAft>
                <a:spcPct val="0"/>
              </a:spcAft>
              <a:defRPr sz="2800">
                <a:solidFill>
                  <a:schemeClr val="tx2"/>
                </a:solidFill>
                <a:latin typeface="Century Gothic" pitchFamily="34" charset="0"/>
              </a:defRPr>
            </a:lvl8pPr>
            <a:lvl9pPr marL="1828800" algn="ctr" rtl="0" fontAlgn="base">
              <a:spcBef>
                <a:spcPct val="0"/>
              </a:spcBef>
              <a:spcAft>
                <a:spcPct val="0"/>
              </a:spcAft>
              <a:defRPr sz="2800">
                <a:solidFill>
                  <a:schemeClr val="tx2"/>
                </a:solidFill>
                <a:latin typeface="Century Gothic" pitchFamily="34" charset="0"/>
              </a:defRPr>
            </a:lvl9pPr>
          </a:lstStyle>
          <a:p>
            <a:pPr algn="just">
              <a:defRPr/>
            </a:pPr>
            <a:r>
              <a:rPr lang="es-MX" sz="2000" b="1" dirty="0">
                <a:solidFill>
                  <a:srgbClr val="000000"/>
                </a:solidFill>
                <a:latin typeface="+mn-lt"/>
              </a:rPr>
              <a:t>Administrativo</a:t>
            </a:r>
          </a:p>
          <a:p>
            <a:pPr algn="just">
              <a:defRPr/>
            </a:pPr>
            <a:r>
              <a:rPr lang="es-MX" sz="2000" dirty="0">
                <a:solidFill>
                  <a:srgbClr val="000000"/>
                </a:solidFill>
                <a:latin typeface="+mn-lt"/>
              </a:rPr>
              <a:t>Reflejan las </a:t>
            </a:r>
            <a:r>
              <a:rPr lang="es-MX" sz="2000" dirty="0">
                <a:solidFill>
                  <a:srgbClr val="000000"/>
                </a:solidFill>
                <a:effectLst>
                  <a:outerShdw blurRad="38100" dist="38100" dir="2700000" algn="tl">
                    <a:srgbClr val="000000">
                      <a:alpha val="43137"/>
                    </a:srgbClr>
                  </a:outerShdw>
                </a:effectLst>
                <a:latin typeface="+mn-lt"/>
              </a:rPr>
              <a:t>actividades rutinarias </a:t>
            </a:r>
            <a:r>
              <a:rPr lang="es-MX" sz="2000" dirty="0">
                <a:solidFill>
                  <a:srgbClr val="000000"/>
                </a:solidFill>
                <a:latin typeface="+mn-lt"/>
              </a:rPr>
              <a:t>documentales de la Institución</a:t>
            </a:r>
          </a:p>
          <a:p>
            <a:pPr algn="just">
              <a:buFont typeface="Wingdings" pitchFamily="2" charset="2"/>
              <a:buChar char="ü"/>
              <a:defRPr/>
            </a:pPr>
            <a:r>
              <a:rPr lang="es-MX" sz="2000" i="1" dirty="0">
                <a:solidFill>
                  <a:srgbClr val="000000"/>
                </a:solidFill>
                <a:latin typeface="+mn-lt"/>
              </a:rPr>
              <a:t>oficios administrativos,</a:t>
            </a:r>
          </a:p>
          <a:p>
            <a:pPr algn="just">
              <a:buFont typeface="Wingdings" pitchFamily="2" charset="2"/>
              <a:buChar char="ü"/>
              <a:defRPr/>
            </a:pPr>
            <a:r>
              <a:rPr lang="es-MX" sz="2000" i="1" dirty="0">
                <a:solidFill>
                  <a:srgbClr val="000000"/>
                </a:solidFill>
                <a:latin typeface="+mn-lt"/>
              </a:rPr>
              <a:t> circulares, memorándum,</a:t>
            </a:r>
          </a:p>
          <a:p>
            <a:pPr algn="just">
              <a:buFont typeface="Wingdings" pitchFamily="2" charset="2"/>
              <a:buChar char="ü"/>
              <a:defRPr/>
            </a:pPr>
            <a:r>
              <a:rPr lang="es-MX" sz="2000" i="1" dirty="0">
                <a:solidFill>
                  <a:srgbClr val="000000"/>
                </a:solidFill>
                <a:latin typeface="+mn-lt"/>
              </a:rPr>
              <a:t> trámites relacionados con proyectos, planes, presupuestos, etc.</a:t>
            </a:r>
            <a:endParaRPr lang="es-MX" sz="2000" dirty="0">
              <a:solidFill>
                <a:srgbClr val="000000"/>
              </a:solidFill>
              <a:latin typeface="+mn-lt"/>
            </a:endParaRPr>
          </a:p>
        </p:txBody>
      </p:sp>
      <p:sp>
        <p:nvSpPr>
          <p:cNvPr id="8" name="9 Rectángulo"/>
          <p:cNvSpPr>
            <a:spLocks noChangeArrowheads="1"/>
          </p:cNvSpPr>
          <p:nvPr/>
        </p:nvSpPr>
        <p:spPr bwMode="auto">
          <a:xfrm>
            <a:off x="1949126" y="3234040"/>
            <a:ext cx="4103687" cy="2659063"/>
          </a:xfrm>
          <a:prstGeom prst="rect">
            <a:avLst/>
          </a:prstGeom>
          <a:solidFill>
            <a:srgbClr val="BBE0E3"/>
          </a:solidFill>
          <a:ln>
            <a:noFill/>
          </a:ln>
        </p:spPr>
        <p:txBody>
          <a:bodyPr>
            <a:spAutoFit/>
          </a:bodyPr>
          <a:lstStyle>
            <a:lvl1pPr eaLnBrk="0" hangingPunct="0">
              <a:spcBef>
                <a:spcPct val="20000"/>
              </a:spcBef>
              <a:buClr>
                <a:schemeClr val="folHlink"/>
              </a:buClr>
              <a:buSzPct val="120000"/>
              <a:buFont typeface="Times" pitchFamily="18" charset="0"/>
              <a:buChar char="•"/>
              <a:defRPr sz="2400">
                <a:solidFill>
                  <a:schemeClr val="tx1"/>
                </a:solidFill>
                <a:latin typeface="Century Gothic" pitchFamily="34" charset="0"/>
              </a:defRPr>
            </a:lvl1pPr>
            <a:lvl2pPr marL="742950" indent="-285750" eaLnBrk="0" hangingPunct="0">
              <a:spcBef>
                <a:spcPct val="20000"/>
              </a:spcBef>
              <a:buClr>
                <a:schemeClr val="accent2"/>
              </a:buClr>
              <a:buFont typeface="Wingdings" pitchFamily="2" charset="2"/>
              <a:buChar char="§"/>
              <a:defRPr sz="2000">
                <a:solidFill>
                  <a:schemeClr val="tx1"/>
                </a:solidFill>
                <a:latin typeface="Century Gothic" pitchFamily="34" charset="0"/>
              </a:defRPr>
            </a:lvl2pPr>
            <a:lvl3pPr marL="1143000" indent="-228600" eaLnBrk="0" hangingPunct="0">
              <a:spcBef>
                <a:spcPct val="20000"/>
              </a:spcBef>
              <a:buClr>
                <a:schemeClr val="folHlink"/>
              </a:buClr>
              <a:buFont typeface="Times" pitchFamily="18" charset="0"/>
              <a:buChar char="•"/>
              <a:defRPr sz="2400">
                <a:solidFill>
                  <a:schemeClr val="tx1"/>
                </a:solidFill>
                <a:latin typeface="Century Gothic" pitchFamily="34" charset="0"/>
              </a:defRPr>
            </a:lvl3pPr>
            <a:lvl4pPr marL="1600200" indent="-228600" eaLnBrk="0" hangingPunct="0">
              <a:spcBef>
                <a:spcPct val="20000"/>
              </a:spcBef>
              <a:buClr>
                <a:schemeClr val="accent2"/>
              </a:buClr>
              <a:buFont typeface="Wingdings" pitchFamily="2" charset="2"/>
              <a:buChar char="§"/>
              <a:defRPr sz="1600">
                <a:solidFill>
                  <a:schemeClr val="tx1"/>
                </a:solidFill>
                <a:latin typeface="Century Gothic" pitchFamily="34" charset="0"/>
              </a:defRPr>
            </a:lvl4pPr>
            <a:lvl5pPr marL="2057400" indent="-228600" eaLnBrk="0" hangingPunct="0">
              <a:spcBef>
                <a:spcPct val="20000"/>
              </a:spcBef>
              <a:buClr>
                <a:schemeClr val="folHlink"/>
              </a:buClr>
              <a:buFont typeface="Times" pitchFamily="18" charset="0"/>
              <a:buChar char="•"/>
              <a:defRPr sz="1600">
                <a:solidFill>
                  <a:schemeClr val="tx1"/>
                </a:solidFill>
                <a:latin typeface="Century Gothic" pitchFamily="34" charset="0"/>
              </a:defRPr>
            </a:lvl5pPr>
            <a:lvl6pPr marL="25146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6pPr>
            <a:lvl7pPr marL="29718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7pPr>
            <a:lvl8pPr marL="34290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8pPr>
            <a:lvl9pPr marL="38862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9pPr>
          </a:lstStyle>
          <a:p>
            <a:pPr marL="0" marR="0" lvl="0" indent="0" algn="just" defTabSz="914400" eaLnBrk="0" fontAlgn="base" latinLnBrk="0" hangingPunct="0">
              <a:lnSpc>
                <a:spcPct val="100000"/>
              </a:lnSpc>
              <a:spcBef>
                <a:spcPct val="20000"/>
              </a:spcBef>
              <a:spcAft>
                <a:spcPct val="0"/>
              </a:spcAft>
              <a:buClr>
                <a:srgbClr val="99CC00"/>
              </a:buClr>
              <a:buSzPct val="120000"/>
              <a:buFont typeface="Times" pitchFamily="18" charset="0"/>
              <a:buNone/>
              <a:tabLst/>
              <a:defRPr/>
            </a:pPr>
            <a:r>
              <a:rPr kumimoji="0" lang="es-ES" sz="2000" b="1" i="0" u="none" strike="noStrike" kern="0" cap="none" spc="0" normalizeH="0" baseline="0" noProof="0" dirty="0">
                <a:ln>
                  <a:noFill/>
                </a:ln>
                <a:solidFill>
                  <a:srgbClr val="000000"/>
                </a:solidFill>
                <a:effectLst/>
                <a:uLnTx/>
                <a:uFillTx/>
                <a:latin typeface="+mn-lt"/>
                <a:cs typeface="Arial" charset="0"/>
              </a:rPr>
              <a:t>Fiscal o contable</a:t>
            </a:r>
          </a:p>
          <a:p>
            <a:pPr marL="0" marR="0" lvl="0" indent="0" algn="just" defTabSz="914400" eaLnBrk="0" fontAlgn="base" latinLnBrk="0" hangingPunct="0">
              <a:lnSpc>
                <a:spcPct val="100000"/>
              </a:lnSpc>
              <a:spcBef>
                <a:spcPct val="20000"/>
              </a:spcBef>
              <a:spcAft>
                <a:spcPct val="0"/>
              </a:spcAft>
              <a:buClr>
                <a:srgbClr val="99CC00"/>
              </a:buClr>
              <a:buSzPct val="120000"/>
              <a:buFont typeface="Times" pitchFamily="18" charset="0"/>
              <a:buNone/>
              <a:tabLst/>
              <a:defRPr/>
            </a:pPr>
            <a:r>
              <a:rPr kumimoji="0" lang="es-ES" altLang="es-MX" sz="2000" b="0" i="0" u="none" strike="noStrike" kern="0" cap="none" spc="0" normalizeH="0" baseline="0" noProof="0" dirty="0">
                <a:ln>
                  <a:noFill/>
                </a:ln>
                <a:solidFill>
                  <a:srgbClr val="000000"/>
                </a:solidFill>
                <a:effectLst/>
                <a:uLnTx/>
                <a:uFillTx/>
                <a:latin typeface="+mn-lt"/>
                <a:cs typeface="Arial" charset="0"/>
              </a:rPr>
              <a:t>Sirven para comprobar el </a:t>
            </a:r>
            <a:r>
              <a:rPr kumimoji="0" lang="es-ES" altLang="es-MX"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n-lt"/>
                <a:cs typeface="Arial" charset="0"/>
              </a:rPr>
              <a:t>origen, distribución y uso </a:t>
            </a:r>
            <a:r>
              <a:rPr kumimoji="0" lang="es-ES" altLang="es-MX" sz="2000" b="0" i="0" u="none" strike="noStrike" kern="0" cap="none" spc="0" normalizeH="0" baseline="0" noProof="0" dirty="0">
                <a:ln>
                  <a:noFill/>
                </a:ln>
                <a:solidFill>
                  <a:srgbClr val="000000"/>
                </a:solidFill>
                <a:effectLst/>
                <a:uLnTx/>
                <a:uFillTx/>
                <a:latin typeface="+mn-lt"/>
                <a:cs typeface="Arial" charset="0"/>
              </a:rPr>
              <a:t>de los recursos financieros.</a:t>
            </a:r>
          </a:p>
          <a:p>
            <a:pPr marL="342900" marR="0" lvl="0" indent="-342900" algn="just" defTabSz="914400" eaLnBrk="0" fontAlgn="base" latinLnBrk="0" hangingPunct="0">
              <a:lnSpc>
                <a:spcPct val="100000"/>
              </a:lnSpc>
              <a:spcBef>
                <a:spcPct val="20000"/>
              </a:spcBef>
              <a:spcAft>
                <a:spcPct val="0"/>
              </a:spcAft>
              <a:buClrTx/>
              <a:buSzPct val="120000"/>
              <a:buFont typeface="Wingdings" panose="05000000000000000000" pitchFamily="2" charset="2"/>
              <a:buChar char="ü"/>
              <a:tabLst/>
              <a:defRPr/>
            </a:pPr>
            <a:r>
              <a:rPr kumimoji="0" lang="es-MX" sz="1800" b="0" i="0" u="none" strike="noStrike" kern="0" cap="none" spc="0" normalizeH="0" baseline="0" noProof="0" dirty="0">
                <a:ln>
                  <a:noFill/>
                </a:ln>
                <a:solidFill>
                  <a:srgbClr val="000000"/>
                </a:solidFill>
                <a:effectLst/>
                <a:uLnTx/>
                <a:uFillTx/>
                <a:latin typeface="+mn-lt"/>
                <a:cs typeface="Arial" charset="0"/>
              </a:rPr>
              <a:t>Libros de Contabilidad</a:t>
            </a:r>
          </a:p>
          <a:p>
            <a:pPr marL="342900" marR="0" lvl="0" indent="-342900" algn="just" defTabSz="914400" eaLnBrk="0" fontAlgn="base" latinLnBrk="0" hangingPunct="0">
              <a:lnSpc>
                <a:spcPct val="100000"/>
              </a:lnSpc>
              <a:spcBef>
                <a:spcPct val="20000"/>
              </a:spcBef>
              <a:spcAft>
                <a:spcPct val="0"/>
              </a:spcAft>
              <a:buClrTx/>
              <a:buSzPct val="120000"/>
              <a:buFont typeface="Wingdings" panose="05000000000000000000" pitchFamily="2" charset="2"/>
              <a:buChar char="ü"/>
              <a:tabLst/>
              <a:defRPr/>
            </a:pPr>
            <a:r>
              <a:rPr kumimoji="0" lang="es-MX" sz="1800" b="0" i="0" u="none" strike="noStrike" kern="0" cap="none" spc="0" normalizeH="0" baseline="0" noProof="0" dirty="0">
                <a:ln>
                  <a:noFill/>
                </a:ln>
                <a:solidFill>
                  <a:srgbClr val="000000"/>
                </a:solidFill>
                <a:effectLst/>
                <a:uLnTx/>
                <a:uFillTx/>
                <a:latin typeface="+mn-lt"/>
                <a:cs typeface="Arial" charset="0"/>
              </a:rPr>
              <a:t>Registros Contables</a:t>
            </a:r>
          </a:p>
          <a:p>
            <a:pPr marL="342900" marR="0" lvl="0" indent="-342900" algn="just" defTabSz="914400" eaLnBrk="0" fontAlgn="base" latinLnBrk="0" hangingPunct="0">
              <a:lnSpc>
                <a:spcPct val="100000"/>
              </a:lnSpc>
              <a:spcBef>
                <a:spcPct val="20000"/>
              </a:spcBef>
              <a:spcAft>
                <a:spcPct val="0"/>
              </a:spcAft>
              <a:buClrTx/>
              <a:buSzPct val="120000"/>
              <a:buFont typeface="Wingdings" panose="05000000000000000000" pitchFamily="2" charset="2"/>
              <a:buChar char="ü"/>
              <a:tabLst/>
              <a:defRPr/>
            </a:pPr>
            <a:r>
              <a:rPr kumimoji="0" lang="es-MX" sz="1800" b="0" i="0" u="none" strike="noStrike" kern="0" cap="none" spc="0" normalizeH="0" baseline="0" noProof="0" dirty="0">
                <a:ln>
                  <a:noFill/>
                </a:ln>
                <a:solidFill>
                  <a:srgbClr val="000000"/>
                </a:solidFill>
                <a:effectLst/>
                <a:uLnTx/>
                <a:uFillTx/>
                <a:latin typeface="+mn-lt"/>
                <a:cs typeface="Arial" charset="0"/>
              </a:rPr>
              <a:t>Documentación        Comprobatoria del Ingreso</a:t>
            </a:r>
            <a:endParaRPr kumimoji="0" lang="es-MX" altLang="es-MX" sz="1800" b="0" i="0" u="none" strike="noStrike" kern="0" cap="none" spc="0" normalizeH="0" baseline="0" noProof="0" dirty="0">
              <a:ln>
                <a:noFill/>
              </a:ln>
              <a:solidFill>
                <a:srgbClr val="000000"/>
              </a:solidFill>
              <a:effectLst/>
              <a:uLnTx/>
              <a:uFillTx/>
              <a:latin typeface="+mn-lt"/>
              <a:cs typeface="Aparajita" pitchFamily="34" charset="0"/>
            </a:endParaRPr>
          </a:p>
        </p:txBody>
      </p:sp>
      <p:sp>
        <p:nvSpPr>
          <p:cNvPr id="9" name="11 Rectángulo"/>
          <p:cNvSpPr>
            <a:spLocks noChangeArrowheads="1"/>
          </p:cNvSpPr>
          <p:nvPr/>
        </p:nvSpPr>
        <p:spPr bwMode="auto">
          <a:xfrm>
            <a:off x="6145763" y="3234039"/>
            <a:ext cx="3943158" cy="2665345"/>
          </a:xfrm>
          <a:prstGeom prst="rect">
            <a:avLst/>
          </a:prstGeom>
          <a:solidFill>
            <a:srgbClr val="009999"/>
          </a:solidFill>
          <a:ln>
            <a:noFill/>
          </a:ln>
        </p:spPr>
        <p:txBody>
          <a:bodyPr wrap="square">
            <a:spAutoFit/>
          </a:bodyPr>
          <a:lstStyle>
            <a:lvl1pPr eaLnBrk="0" hangingPunct="0">
              <a:spcBef>
                <a:spcPct val="20000"/>
              </a:spcBef>
              <a:buClr>
                <a:schemeClr val="folHlink"/>
              </a:buClr>
              <a:buSzPct val="120000"/>
              <a:buFont typeface="Times" pitchFamily="18" charset="0"/>
              <a:buChar char="•"/>
              <a:defRPr sz="2400">
                <a:solidFill>
                  <a:schemeClr val="tx1"/>
                </a:solidFill>
                <a:latin typeface="Century Gothic" pitchFamily="34" charset="0"/>
              </a:defRPr>
            </a:lvl1pPr>
            <a:lvl2pPr marL="742950" indent="-285750" eaLnBrk="0" hangingPunct="0">
              <a:spcBef>
                <a:spcPct val="20000"/>
              </a:spcBef>
              <a:buClr>
                <a:schemeClr val="accent2"/>
              </a:buClr>
              <a:buFont typeface="Wingdings" pitchFamily="2" charset="2"/>
              <a:buChar char="§"/>
              <a:defRPr sz="2000">
                <a:solidFill>
                  <a:schemeClr val="tx1"/>
                </a:solidFill>
                <a:latin typeface="Century Gothic" pitchFamily="34" charset="0"/>
              </a:defRPr>
            </a:lvl2pPr>
            <a:lvl3pPr marL="1143000" indent="-228600" eaLnBrk="0" hangingPunct="0">
              <a:spcBef>
                <a:spcPct val="20000"/>
              </a:spcBef>
              <a:buClr>
                <a:schemeClr val="folHlink"/>
              </a:buClr>
              <a:buFont typeface="Times" pitchFamily="18" charset="0"/>
              <a:buChar char="•"/>
              <a:defRPr sz="2400">
                <a:solidFill>
                  <a:schemeClr val="tx1"/>
                </a:solidFill>
                <a:latin typeface="Century Gothic" pitchFamily="34" charset="0"/>
              </a:defRPr>
            </a:lvl3pPr>
            <a:lvl4pPr marL="1600200" indent="-228600" eaLnBrk="0" hangingPunct="0">
              <a:spcBef>
                <a:spcPct val="20000"/>
              </a:spcBef>
              <a:buClr>
                <a:schemeClr val="accent2"/>
              </a:buClr>
              <a:buFont typeface="Wingdings" pitchFamily="2" charset="2"/>
              <a:buChar char="§"/>
              <a:defRPr sz="1600">
                <a:solidFill>
                  <a:schemeClr val="tx1"/>
                </a:solidFill>
                <a:latin typeface="Century Gothic" pitchFamily="34" charset="0"/>
              </a:defRPr>
            </a:lvl4pPr>
            <a:lvl5pPr marL="2057400" indent="-228600" eaLnBrk="0" hangingPunct="0">
              <a:spcBef>
                <a:spcPct val="20000"/>
              </a:spcBef>
              <a:buClr>
                <a:schemeClr val="folHlink"/>
              </a:buClr>
              <a:buFont typeface="Times" pitchFamily="18" charset="0"/>
              <a:buChar char="•"/>
              <a:defRPr sz="1600">
                <a:solidFill>
                  <a:schemeClr val="tx1"/>
                </a:solidFill>
                <a:latin typeface="Century Gothic" pitchFamily="34" charset="0"/>
              </a:defRPr>
            </a:lvl5pPr>
            <a:lvl6pPr marL="25146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6pPr>
            <a:lvl7pPr marL="29718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7pPr>
            <a:lvl8pPr marL="34290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8pPr>
            <a:lvl9pPr marL="38862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9pPr>
          </a:lstStyle>
          <a:p>
            <a:pPr fontAlgn="base">
              <a:spcAft>
                <a:spcPct val="0"/>
              </a:spcAft>
              <a:buClr>
                <a:srgbClr val="99CC00"/>
              </a:buClr>
              <a:buFont typeface="Times" pitchFamily="18" charset="0"/>
              <a:buNone/>
              <a:defRPr/>
            </a:pPr>
            <a:r>
              <a:rPr lang="es-ES" sz="2000" b="1" dirty="0">
                <a:solidFill>
                  <a:srgbClr val="000000"/>
                </a:solidFill>
                <a:latin typeface="+mn-lt"/>
                <a:cs typeface="Arial" charset="0"/>
              </a:rPr>
              <a:t>Legal o jurídico</a:t>
            </a:r>
          </a:p>
          <a:p>
            <a:pPr fontAlgn="base">
              <a:spcAft>
                <a:spcPct val="0"/>
              </a:spcAft>
              <a:buClr>
                <a:srgbClr val="99CC00"/>
              </a:buClr>
              <a:buFont typeface="Times" pitchFamily="18" charset="0"/>
              <a:buNone/>
              <a:defRPr/>
            </a:pPr>
            <a:r>
              <a:rPr lang="es-ES" sz="2000" b="1" dirty="0">
                <a:solidFill>
                  <a:srgbClr val="000000"/>
                </a:solidFill>
                <a:effectLst>
                  <a:outerShdw blurRad="38100" dist="38100" dir="2700000" algn="tl">
                    <a:srgbClr val="000000">
                      <a:alpha val="43137"/>
                    </a:srgbClr>
                  </a:outerShdw>
                </a:effectLst>
                <a:latin typeface="+mn-lt"/>
                <a:cs typeface="Arial" charset="0"/>
              </a:rPr>
              <a:t>Disposiciones del Estado </a:t>
            </a:r>
            <a:r>
              <a:rPr lang="es-ES" sz="2000" dirty="0">
                <a:solidFill>
                  <a:srgbClr val="000000"/>
                </a:solidFill>
                <a:latin typeface="+mn-lt"/>
                <a:cs typeface="Arial" charset="0"/>
              </a:rPr>
              <a:t>que afectan al orden general.</a:t>
            </a:r>
          </a:p>
          <a:p>
            <a:pPr marL="342900" indent="-342900" fontAlgn="base">
              <a:spcAft>
                <a:spcPct val="0"/>
              </a:spcAft>
              <a:buClrTx/>
              <a:buFont typeface="Wingdings" panose="05000000000000000000" pitchFamily="2" charset="2"/>
              <a:buChar char="ü"/>
              <a:defRPr/>
            </a:pPr>
            <a:r>
              <a:rPr lang="es-ES" sz="1800" dirty="0">
                <a:solidFill>
                  <a:srgbClr val="000000"/>
                </a:solidFill>
                <a:latin typeface="+mn-lt"/>
                <a:cs typeface="Arial" charset="0"/>
              </a:rPr>
              <a:t>Contratos legales</a:t>
            </a:r>
          </a:p>
          <a:p>
            <a:pPr marL="342900" indent="-342900" fontAlgn="base">
              <a:spcAft>
                <a:spcPct val="0"/>
              </a:spcAft>
              <a:buClrTx/>
              <a:buFont typeface="Wingdings" panose="05000000000000000000" pitchFamily="2" charset="2"/>
              <a:buChar char="ü"/>
              <a:defRPr/>
            </a:pPr>
            <a:r>
              <a:rPr lang="es-ES" sz="1800" dirty="0">
                <a:solidFill>
                  <a:srgbClr val="000000"/>
                </a:solidFill>
                <a:latin typeface="+mn-lt"/>
                <a:cs typeface="Arial" charset="0"/>
              </a:rPr>
              <a:t>Documentos notariales</a:t>
            </a:r>
          </a:p>
          <a:p>
            <a:pPr marL="342900" indent="-342900" fontAlgn="base">
              <a:spcAft>
                <a:spcPct val="0"/>
              </a:spcAft>
              <a:buClrTx/>
              <a:buFont typeface="Wingdings" panose="05000000000000000000" pitchFamily="2" charset="2"/>
              <a:buChar char="ü"/>
              <a:defRPr/>
            </a:pPr>
            <a:r>
              <a:rPr lang="es-ES" sz="1800" dirty="0">
                <a:solidFill>
                  <a:srgbClr val="000000"/>
                </a:solidFill>
                <a:latin typeface="+mn-lt"/>
                <a:cs typeface="Arial" charset="0"/>
              </a:rPr>
              <a:t>Escritura o una acta constitutiva</a:t>
            </a:r>
          </a:p>
          <a:p>
            <a:pPr marL="342900" indent="-342900" fontAlgn="base">
              <a:spcAft>
                <a:spcPct val="0"/>
              </a:spcAft>
              <a:buClrTx/>
              <a:buFont typeface="Wingdings" panose="05000000000000000000" pitchFamily="2" charset="2"/>
              <a:buChar char="ü"/>
              <a:defRPr/>
            </a:pPr>
            <a:r>
              <a:rPr lang="es-ES" sz="1800" dirty="0">
                <a:solidFill>
                  <a:srgbClr val="000000"/>
                </a:solidFill>
                <a:latin typeface="+mn-lt"/>
                <a:cs typeface="Arial" charset="0"/>
              </a:rPr>
              <a:t>Juicios laborales, fiscales, etc.</a:t>
            </a:r>
          </a:p>
          <a:p>
            <a:pPr marL="342900" indent="-342900" fontAlgn="base">
              <a:spcAft>
                <a:spcPct val="0"/>
              </a:spcAft>
              <a:buClr>
                <a:srgbClr val="7030A0"/>
              </a:buClr>
              <a:buFont typeface="Wingdings" panose="05000000000000000000" pitchFamily="2" charset="2"/>
              <a:buChar char="ü"/>
              <a:defRPr/>
            </a:pPr>
            <a:endParaRPr lang="es-ES" sz="1400" dirty="0">
              <a:solidFill>
                <a:srgbClr val="000000"/>
              </a:solidFill>
              <a:latin typeface="+mn-lt"/>
              <a:cs typeface="Arial" charset="0"/>
            </a:endParaRPr>
          </a:p>
        </p:txBody>
      </p:sp>
    </p:spTree>
    <p:extLst>
      <p:ext uri="{BB962C8B-B14F-4D97-AF65-F5344CB8AC3E}">
        <p14:creationId xmlns:p14="http://schemas.microsoft.com/office/powerpoint/2010/main" val="3479212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B0CADE6C-1646-4328-AE8A-EE6A23C7E6C8}"/>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793499" y="181687"/>
            <a:ext cx="10515600" cy="1325563"/>
          </a:xfrm>
        </p:spPr>
        <p:txBody>
          <a:bodyPr/>
          <a:lstStyle/>
          <a:p>
            <a:pPr algn="ctr"/>
            <a:r>
              <a:rPr lang="es-MX" altLang="es-MX" b="1" dirty="0"/>
              <a:t>Valores secundarios</a:t>
            </a:r>
            <a:endParaRPr lang="es-MX" b="1" dirty="0"/>
          </a:p>
        </p:txBody>
      </p:sp>
      <p:sp>
        <p:nvSpPr>
          <p:cNvPr id="4" name="Rectangle 3"/>
          <p:cNvSpPr txBox="1">
            <a:spLocks noChangeArrowheads="1"/>
          </p:cNvSpPr>
          <p:nvPr/>
        </p:nvSpPr>
        <p:spPr>
          <a:xfrm>
            <a:off x="1927506" y="1700084"/>
            <a:ext cx="8351838" cy="1511300"/>
          </a:xfrm>
          <a:prstGeom prst="rect">
            <a:avLst/>
          </a:prstGeom>
          <a:solidFill>
            <a:schemeClr val="accent3">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ctr">
              <a:buFont typeface="Arial" panose="020B0604020202020204" pitchFamily="34" charset="0"/>
              <a:buNone/>
              <a:defRPr/>
            </a:pPr>
            <a:endParaRPr lang="es-ES" sz="900" dirty="0"/>
          </a:p>
          <a:p>
            <a:pPr marL="85725" indent="0" algn="ctr">
              <a:buFont typeface="Arial" panose="020B0604020202020204" pitchFamily="34" charset="0"/>
              <a:buNone/>
              <a:defRPr/>
            </a:pPr>
            <a:r>
              <a:rPr lang="es-ES" sz="2400" b="1" dirty="0"/>
              <a:t>Informativo – Testimonial - Evidencial </a:t>
            </a:r>
          </a:p>
          <a:p>
            <a:pPr marL="85725" indent="0" algn="ctr">
              <a:buFont typeface="Arial" panose="020B0604020202020204" pitchFamily="34" charset="0"/>
              <a:buNone/>
              <a:defRPr/>
            </a:pPr>
            <a:r>
              <a:rPr lang="es-ES" sz="2400" dirty="0"/>
              <a:t>Son los valores que deben contener los documentos para ser considerados históricos y de conservación permanente</a:t>
            </a:r>
            <a:r>
              <a:rPr lang="es-ES" sz="2000" dirty="0"/>
              <a:t>. </a:t>
            </a:r>
            <a:endParaRPr lang="es-MX" altLang="es-MX" sz="2000" dirty="0">
              <a:ea typeface="Aparajita" pitchFamily="34" charset="0"/>
              <a:cs typeface="Aparajita" pitchFamily="34" charset="0"/>
            </a:endParaRPr>
          </a:p>
        </p:txBody>
      </p:sp>
      <p:sp>
        <p:nvSpPr>
          <p:cNvPr id="5" name="Rectangle 3"/>
          <p:cNvSpPr txBox="1">
            <a:spLocks noChangeArrowheads="1"/>
          </p:cNvSpPr>
          <p:nvPr/>
        </p:nvSpPr>
        <p:spPr bwMode="auto">
          <a:xfrm>
            <a:off x="1927506" y="3597052"/>
            <a:ext cx="8351838" cy="1439861"/>
          </a:xfrm>
          <a:prstGeom prst="rect">
            <a:avLst/>
          </a:prstGeom>
          <a:gradFill flip="none" rotWithShape="1">
            <a:gsLst>
              <a:gs pos="0">
                <a:schemeClr val="accent1">
                  <a:lumMod val="50000"/>
                  <a:tint val="66000"/>
                  <a:satMod val="160000"/>
                </a:schemeClr>
              </a:gs>
              <a:gs pos="50000">
                <a:schemeClr val="accent1">
                  <a:lumMod val="50000"/>
                  <a:tint val="44500"/>
                  <a:satMod val="160000"/>
                </a:schemeClr>
              </a:gs>
              <a:gs pos="100000">
                <a:schemeClr val="accent1">
                  <a:lumMod val="50000"/>
                  <a:tint val="23500"/>
                  <a:satMod val="160000"/>
                </a:schemeClr>
              </a:gs>
            </a:gsLst>
            <a:lin ang="0" scaled="1"/>
            <a:tileRect/>
          </a:gradFill>
          <a:ln>
            <a:noFill/>
          </a:ln>
        </p:spPr>
        <p:txBody>
          <a:bodyPr anchor="ctr"/>
          <a:lstStyle>
            <a:lvl1pPr marL="342900" indent="-342900" eaLnBrk="0" hangingPunct="0">
              <a:spcBef>
                <a:spcPct val="20000"/>
              </a:spcBef>
              <a:buClr>
                <a:schemeClr val="folHlink"/>
              </a:buClr>
              <a:buSzPct val="120000"/>
              <a:buFont typeface="Times" pitchFamily="18" charset="0"/>
              <a:buChar char="•"/>
              <a:defRPr sz="2400">
                <a:solidFill>
                  <a:schemeClr val="tx1"/>
                </a:solidFill>
                <a:latin typeface="Century Gothic" pitchFamily="34" charset="0"/>
              </a:defRPr>
            </a:lvl1pPr>
            <a:lvl2pPr marL="742950" indent="-285750" eaLnBrk="0" hangingPunct="0">
              <a:spcBef>
                <a:spcPct val="20000"/>
              </a:spcBef>
              <a:buClr>
                <a:schemeClr val="accent2"/>
              </a:buClr>
              <a:buFont typeface="Wingdings" pitchFamily="2" charset="2"/>
              <a:buChar char="§"/>
              <a:defRPr sz="2000">
                <a:solidFill>
                  <a:schemeClr val="tx1"/>
                </a:solidFill>
                <a:latin typeface="Century Gothic" pitchFamily="34" charset="0"/>
              </a:defRPr>
            </a:lvl2pPr>
            <a:lvl3pPr marL="1143000" indent="-228600" eaLnBrk="0" hangingPunct="0">
              <a:spcBef>
                <a:spcPct val="20000"/>
              </a:spcBef>
              <a:buClr>
                <a:schemeClr val="folHlink"/>
              </a:buClr>
              <a:buFont typeface="Times" pitchFamily="18" charset="0"/>
              <a:buChar char="•"/>
              <a:defRPr sz="2400">
                <a:solidFill>
                  <a:schemeClr val="tx1"/>
                </a:solidFill>
                <a:latin typeface="Century Gothic" pitchFamily="34" charset="0"/>
              </a:defRPr>
            </a:lvl3pPr>
            <a:lvl4pPr marL="1600200" indent="-228600" eaLnBrk="0" hangingPunct="0">
              <a:spcBef>
                <a:spcPct val="20000"/>
              </a:spcBef>
              <a:buClr>
                <a:schemeClr val="accent2"/>
              </a:buClr>
              <a:buFont typeface="Wingdings" pitchFamily="2" charset="2"/>
              <a:buChar char="§"/>
              <a:defRPr sz="1600">
                <a:solidFill>
                  <a:schemeClr val="tx1"/>
                </a:solidFill>
                <a:latin typeface="Century Gothic" pitchFamily="34" charset="0"/>
              </a:defRPr>
            </a:lvl4pPr>
            <a:lvl5pPr marL="2057400" indent="-228600" eaLnBrk="0" hangingPunct="0">
              <a:spcBef>
                <a:spcPct val="20000"/>
              </a:spcBef>
              <a:buClr>
                <a:schemeClr val="folHlink"/>
              </a:buClr>
              <a:buFont typeface="Times" pitchFamily="18" charset="0"/>
              <a:buChar char="•"/>
              <a:defRPr sz="1600">
                <a:solidFill>
                  <a:schemeClr val="tx1"/>
                </a:solidFill>
                <a:latin typeface="Century Gothic" pitchFamily="34" charset="0"/>
              </a:defRPr>
            </a:lvl5pPr>
            <a:lvl6pPr marL="25146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6pPr>
            <a:lvl7pPr marL="29718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7pPr>
            <a:lvl8pPr marL="34290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8pPr>
            <a:lvl9pPr marL="3886200" indent="-228600" eaLnBrk="0" fontAlgn="base" hangingPunct="0">
              <a:spcBef>
                <a:spcPct val="20000"/>
              </a:spcBef>
              <a:spcAft>
                <a:spcPct val="0"/>
              </a:spcAft>
              <a:buClr>
                <a:schemeClr val="folHlink"/>
              </a:buClr>
              <a:buFont typeface="Times" pitchFamily="18" charset="0"/>
              <a:buChar char="•"/>
              <a:defRPr sz="1600">
                <a:solidFill>
                  <a:schemeClr val="tx1"/>
                </a:solidFill>
                <a:latin typeface="Century Gothic" pitchFamily="34" charset="0"/>
              </a:defRPr>
            </a:lvl9pPr>
          </a:lstStyle>
          <a:p>
            <a:pPr algn="ctr">
              <a:buFont typeface="Times" pitchFamily="18" charset="0"/>
              <a:buNone/>
              <a:defRPr/>
            </a:pPr>
            <a:r>
              <a:rPr lang="es-ES" altLang="es-MX" sz="2000" dirty="0">
                <a:latin typeface="+mn-lt"/>
                <a:cs typeface="Arial" charset="0"/>
              </a:rPr>
              <a:t>	</a:t>
            </a:r>
            <a:r>
              <a:rPr lang="es-ES" altLang="es-MX" dirty="0">
                <a:latin typeface="+mn-lt"/>
                <a:cs typeface="Arial" charset="0"/>
              </a:rPr>
              <a:t>Los </a:t>
            </a:r>
            <a:r>
              <a:rPr lang="es-ES" altLang="es-MX" b="1" dirty="0">
                <a:latin typeface="+mn-lt"/>
                <a:cs typeface="Arial" charset="0"/>
              </a:rPr>
              <a:t>expedientes</a:t>
            </a:r>
            <a:r>
              <a:rPr lang="es-ES" altLang="es-MX" dirty="0">
                <a:latin typeface="+mn-lt"/>
                <a:cs typeface="Arial" charset="0"/>
              </a:rPr>
              <a:t> que deben considerarse </a:t>
            </a:r>
            <a:r>
              <a:rPr lang="es-ES" altLang="es-MX" b="1" dirty="0">
                <a:latin typeface="+mn-lt"/>
                <a:cs typeface="Arial" charset="0"/>
              </a:rPr>
              <a:t>como evidentes</a:t>
            </a:r>
            <a:r>
              <a:rPr lang="es-ES" altLang="es-MX" dirty="0">
                <a:latin typeface="+mn-lt"/>
                <a:cs typeface="Arial" charset="0"/>
              </a:rPr>
              <a:t> son aquellos que </a:t>
            </a:r>
            <a:r>
              <a:rPr lang="es-ES" altLang="es-MX" b="1" dirty="0">
                <a:latin typeface="+mn-lt"/>
                <a:cs typeface="Arial" charset="0"/>
              </a:rPr>
              <a:t>se refieren a la existencia </a:t>
            </a:r>
            <a:r>
              <a:rPr lang="es-ES" altLang="es-MX" dirty="0">
                <a:latin typeface="+mn-lt"/>
                <a:cs typeface="Arial" charset="0"/>
              </a:rPr>
              <a:t>y </a:t>
            </a:r>
            <a:r>
              <a:rPr lang="es-ES" altLang="es-MX" b="1" dirty="0">
                <a:latin typeface="+mn-lt"/>
                <a:cs typeface="Arial" charset="0"/>
              </a:rPr>
              <a:t>desarrollo</a:t>
            </a:r>
            <a:r>
              <a:rPr lang="es-ES" altLang="es-MX" dirty="0">
                <a:latin typeface="+mn-lt"/>
                <a:cs typeface="Arial" charset="0"/>
              </a:rPr>
              <a:t> de los Sujetos Obligados, para entender su origen, organización y funcionamiento.</a:t>
            </a:r>
            <a:endParaRPr lang="es-ES" altLang="es-MX" sz="1800" dirty="0">
              <a:latin typeface="+mn-lt"/>
              <a:cs typeface="Arial" charset="0"/>
            </a:endParaRPr>
          </a:p>
        </p:txBody>
      </p:sp>
    </p:spTree>
    <p:extLst>
      <p:ext uri="{BB962C8B-B14F-4D97-AF65-F5344CB8AC3E}">
        <p14:creationId xmlns:p14="http://schemas.microsoft.com/office/powerpoint/2010/main" val="3150559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B0CADE6C-1646-4328-AE8A-EE6A23C7E6C8}"/>
              </a:ext>
            </a:extLst>
          </p:cNvPr>
          <p:cNvPicPr>
            <a:picLocks noGrp="1" noChangeAspect="1"/>
          </p:cNvPicPr>
          <p:nvPr>
            <p:ph idx="1"/>
          </p:nvPr>
        </p:nvPicPr>
        <p:blipFill>
          <a:blip r:embed="rId2"/>
          <a:stretch>
            <a:fillRect/>
          </a:stretch>
        </p:blipFill>
        <p:spPr>
          <a:xfrm>
            <a:off x="0" y="0"/>
            <a:ext cx="12281402" cy="6886576"/>
          </a:xfrm>
        </p:spPr>
      </p:pic>
      <p:sp>
        <p:nvSpPr>
          <p:cNvPr id="2" name="Título 1"/>
          <p:cNvSpPr>
            <a:spLocks noGrp="1"/>
          </p:cNvSpPr>
          <p:nvPr>
            <p:ph type="title"/>
          </p:nvPr>
        </p:nvSpPr>
        <p:spPr>
          <a:xfrm>
            <a:off x="838199" y="31105"/>
            <a:ext cx="10515600" cy="1325563"/>
          </a:xfrm>
        </p:spPr>
        <p:txBody>
          <a:bodyPr/>
          <a:lstStyle/>
          <a:p>
            <a:pPr algn="ctr"/>
            <a:r>
              <a:rPr lang="es-ES" b="1" dirty="0"/>
              <a:t>D</a:t>
            </a:r>
            <a:r>
              <a:rPr lang="es-MX" b="1" dirty="0"/>
              <a:t>iposición documental</a:t>
            </a:r>
          </a:p>
        </p:txBody>
      </p:sp>
      <p:sp>
        <p:nvSpPr>
          <p:cNvPr id="4" name="Rectangle 3"/>
          <p:cNvSpPr txBox="1">
            <a:spLocks noChangeArrowheads="1"/>
          </p:cNvSpPr>
          <p:nvPr/>
        </p:nvSpPr>
        <p:spPr>
          <a:xfrm>
            <a:off x="2166045" y="1355527"/>
            <a:ext cx="8351838" cy="1511300"/>
          </a:xfrm>
          <a:prstGeom prst="rect">
            <a:avLst/>
          </a:prstGeom>
          <a:solidFill>
            <a:schemeClr val="bg1"/>
          </a:solidFill>
          <a:ln>
            <a:solidFill>
              <a:schemeClr val="tx2">
                <a:lumMod val="60000"/>
                <a:lumOff val="4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just">
              <a:buNone/>
              <a:defRPr/>
            </a:pPr>
            <a:r>
              <a:rPr lang="es-MX" dirty="0"/>
              <a:t>A la selección sistemática de los expedientes de los archivos de trámite o concentración cuya vigencia documental o uso ha prescrito, con el fin de realizar transferencias ordenadas o bajas documentales </a:t>
            </a:r>
            <a:endParaRPr lang="es-MX" altLang="es-MX" sz="2000" dirty="0">
              <a:ea typeface="Aparajita" pitchFamily="34" charset="0"/>
              <a:cs typeface="Aparajita" pitchFamily="34" charset="0"/>
            </a:endParaRPr>
          </a:p>
        </p:txBody>
      </p:sp>
      <p:sp>
        <p:nvSpPr>
          <p:cNvPr id="3" name="Rectángulo 2">
            <a:extLst>
              <a:ext uri="{FF2B5EF4-FFF2-40B4-BE49-F238E27FC236}">
                <a16:creationId xmlns:a16="http://schemas.microsoft.com/office/drawing/2014/main" id="{AD84C4FA-9442-4B16-980C-0763EC896B2A}"/>
              </a:ext>
            </a:extLst>
          </p:cNvPr>
          <p:cNvSpPr/>
          <p:nvPr/>
        </p:nvSpPr>
        <p:spPr>
          <a:xfrm>
            <a:off x="271669" y="3528467"/>
            <a:ext cx="11648661" cy="3041025"/>
          </a:xfrm>
          <a:prstGeom prst="rect">
            <a:avLst/>
          </a:prstGeom>
        </p:spPr>
        <p:txBody>
          <a:bodyPr wrap="square">
            <a:spAutoFit/>
          </a:bodyPr>
          <a:lstStyle/>
          <a:p>
            <a:pPr algn="just">
              <a:lnSpc>
                <a:spcPct val="107000"/>
              </a:lnSpc>
              <a:spcAft>
                <a:spcPts val="0"/>
              </a:spcAft>
              <a:tabLst>
                <a:tab pos="3776345" algn="l"/>
              </a:tabLst>
            </a:pPr>
            <a:r>
              <a:rPr lang="es-MX" b="1" dirty="0">
                <a:latin typeface="Arial" panose="020B0604020202020204" pitchFamily="34" charset="0"/>
                <a:ea typeface="Times New Roman" panose="02020603050405020304" pitchFamily="18" charset="0"/>
                <a:cs typeface="Times New Roman" panose="02020603050405020304" pitchFamily="18" charset="0"/>
              </a:rPr>
              <a:t>Plazos de conservación.- </a:t>
            </a:r>
            <a:r>
              <a:rPr lang="es-ES" dirty="0">
                <a:latin typeface="Arial" panose="020B0604020202020204" pitchFamily="34" charset="0"/>
                <a:ea typeface="Times New Roman" panose="02020603050405020304" pitchFamily="18" charset="0"/>
                <a:cs typeface="Times New Roman" panose="02020603050405020304" pitchFamily="18" charset="0"/>
              </a:rPr>
              <a:t>Al tiempo que permanecen o se conservan los expedientes en cada archivo (archivo de trámite y concentración), según el tiempo que marque la normatividad aplicable.</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tabLst>
                <a:tab pos="3776345" algn="l"/>
              </a:tabLst>
            </a:pPr>
            <a:r>
              <a:rPr lang="es-ES"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3776345" algn="l"/>
              </a:tabLst>
            </a:pPr>
            <a:r>
              <a:rPr lang="es-ES" b="1" dirty="0">
                <a:latin typeface="Arial" panose="020B0604020202020204" pitchFamily="34" charset="0"/>
                <a:ea typeface="Times New Roman" panose="02020603050405020304" pitchFamily="18" charset="0"/>
                <a:cs typeface="Times New Roman" panose="02020603050405020304" pitchFamily="18" charset="0"/>
              </a:rPr>
              <a:t>Vigencia documental.-</a:t>
            </a:r>
            <a:r>
              <a:rPr lang="es-ES" b="1" i="1" dirty="0">
                <a:latin typeface="Arial" panose="020B0604020202020204" pitchFamily="34" charset="0"/>
                <a:ea typeface="Times New Roman" panose="02020603050405020304" pitchFamily="18" charset="0"/>
                <a:cs typeface="Times New Roman" panose="02020603050405020304" pitchFamily="18" charset="0"/>
              </a:rPr>
              <a:t> </a:t>
            </a:r>
            <a:r>
              <a:rPr lang="es-MX" dirty="0">
                <a:latin typeface="Arial" panose="020B0604020202020204" pitchFamily="34" charset="0"/>
                <a:ea typeface="Times New Roman" panose="02020603050405020304" pitchFamily="18" charset="0"/>
                <a:cs typeface="Times New Roman" panose="02020603050405020304" pitchFamily="18" charset="0"/>
              </a:rPr>
              <a:t>Suma total del tiempo de guarda (</a:t>
            </a:r>
            <a:r>
              <a:rPr lang="es-MX" b="1" dirty="0">
                <a:latin typeface="Arial" panose="020B0604020202020204" pitchFamily="34" charset="0"/>
                <a:ea typeface="Times New Roman" panose="02020603050405020304" pitchFamily="18" charset="0"/>
                <a:cs typeface="Times New Roman" panose="02020603050405020304" pitchFamily="18" charset="0"/>
              </a:rPr>
              <a:t>plazos de conservación</a:t>
            </a:r>
            <a:r>
              <a:rPr lang="es-MX" dirty="0">
                <a:latin typeface="Arial" panose="020B0604020202020204" pitchFamily="34" charset="0"/>
                <a:ea typeface="Times New Roman" panose="02020603050405020304" pitchFamily="18" charset="0"/>
                <a:cs typeface="Times New Roman" panose="02020603050405020304" pitchFamily="18" charset="0"/>
              </a:rPr>
              <a:t>) en los Archivos de Trámite y Concentración, directamente vinculada con la pertinencia o utilidad de la información que contienen los expedientes.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tabLst>
                <a:tab pos="3776345" algn="l"/>
              </a:tabLst>
            </a:pPr>
            <a:r>
              <a:rPr lang="es-ES"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3776345" algn="l"/>
              </a:tabLst>
            </a:pPr>
            <a:r>
              <a:rPr lang="es-ES" dirty="0">
                <a:latin typeface="Arial" panose="020B0604020202020204" pitchFamily="34" charset="0"/>
                <a:ea typeface="Times New Roman" panose="02020603050405020304" pitchFamily="18" charset="0"/>
                <a:cs typeface="Times New Roman" panose="02020603050405020304" pitchFamily="18" charset="0"/>
              </a:rPr>
              <a:t>De acuerdo al análisis de las series documentales y conforme a los fundamentos jurídicos o normativos que sustentan su creación, se establecerán los plazos (tiempo) de conservación que se fijarán en el archivo de trámite y en el archivo de concentración.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9783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2A303-38EE-48DC-A136-B0DB7CB2F60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815379D-839C-46CB-A395-C78E8005843D}"/>
              </a:ext>
            </a:extLst>
          </p:cNvPr>
          <p:cNvSpPr>
            <a:spLocks noGrp="1"/>
          </p:cNvSpPr>
          <p:nvPr>
            <p:ph idx="1"/>
          </p:nvPr>
        </p:nvSpPr>
        <p:spPr/>
        <p:txBody>
          <a:bodyPr/>
          <a:lstStyle/>
          <a:p>
            <a:endParaRPr lang="es-MX" dirty="0"/>
          </a:p>
        </p:txBody>
      </p:sp>
      <p:pic>
        <p:nvPicPr>
          <p:cNvPr id="4" name="Marcador de contenido 4">
            <a:extLst>
              <a:ext uri="{FF2B5EF4-FFF2-40B4-BE49-F238E27FC236}">
                <a16:creationId xmlns:a16="http://schemas.microsoft.com/office/drawing/2014/main" id="{7032F537-7B4F-44E8-930C-E5FD6382D4C5}"/>
              </a:ext>
            </a:extLst>
          </p:cNvPr>
          <p:cNvPicPr>
            <a:picLocks noChangeAspect="1"/>
          </p:cNvPicPr>
          <p:nvPr/>
        </p:nvPicPr>
        <p:blipFill>
          <a:blip r:embed="rId2"/>
          <a:stretch>
            <a:fillRect/>
          </a:stretch>
        </p:blipFill>
        <p:spPr>
          <a:xfrm>
            <a:off x="0" y="0"/>
            <a:ext cx="12281402" cy="6886576"/>
          </a:xfrm>
          <a:prstGeom prst="rect">
            <a:avLst/>
          </a:prstGeom>
        </p:spPr>
      </p:pic>
      <p:sp>
        <p:nvSpPr>
          <p:cNvPr id="5" name="Marcador de contenido 2">
            <a:extLst>
              <a:ext uri="{FF2B5EF4-FFF2-40B4-BE49-F238E27FC236}">
                <a16:creationId xmlns:a16="http://schemas.microsoft.com/office/drawing/2014/main" id="{95CD9C54-039D-42A8-94B3-FB90BB0B751B}"/>
              </a:ext>
            </a:extLst>
          </p:cNvPr>
          <p:cNvSpPr txBox="1">
            <a:spLocks/>
          </p:cNvSpPr>
          <p:nvPr/>
        </p:nvSpPr>
        <p:spPr>
          <a:xfrm>
            <a:off x="0" y="239842"/>
            <a:ext cx="11993217" cy="6618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dirty="0"/>
              <a:t>De conformidad con la Ley General de Archivos en el </a:t>
            </a:r>
            <a:r>
              <a:rPr lang="es-MX" dirty="0"/>
              <a:t>Artículo 37 indica que el sujeto obligado deberá asegurar que se cumplan los plazos de conservación establecidos en el catálogo de disposición documental y que los mismos no excedan el tiempo que la normatividad específica que rija las funciones y atribuciones del sujeto obligado disponga, o en su caso, del uso, consulta y utilidad que tenga su información. </a:t>
            </a:r>
            <a:r>
              <a:rPr lang="es-MX" b="1" dirty="0"/>
              <a:t>En ningún caso el plazo podrá exceder de 25 años. </a:t>
            </a:r>
            <a:endParaRPr lang="es-MX" dirty="0"/>
          </a:p>
          <a:p>
            <a:pPr marL="0" indent="0" algn="just">
              <a:buNone/>
            </a:pPr>
            <a:endParaRPr lang="es-MX" dirty="0"/>
          </a:p>
          <a:p>
            <a:pPr algn="just"/>
            <a:r>
              <a:rPr lang="es-MX" dirty="0"/>
              <a:t>En el artículo 36 de la LGA, señala los documentos que contengan datos personales sensibles, de acuerdo con la normatividad en la materia, respecto de los cuales se haya determinado su conservación permanente por tener valor histórico, conservarán tal carácter, en el archivo de concentración, </a:t>
            </a:r>
            <a:r>
              <a:rPr lang="es-MX" b="1" u="sng" dirty="0"/>
              <a:t>por un plazo de 70 años</a:t>
            </a:r>
            <a:r>
              <a:rPr lang="es-MX" dirty="0"/>
              <a:t>, a partir de la fecha de creación del documento, y serán de acceso restringido durante dicho plazo.</a:t>
            </a:r>
          </a:p>
          <a:p>
            <a:pPr algn="just"/>
            <a:endParaRPr lang="es-MX" dirty="0"/>
          </a:p>
        </p:txBody>
      </p:sp>
    </p:spTree>
    <p:extLst>
      <p:ext uri="{BB962C8B-B14F-4D97-AF65-F5344CB8AC3E}">
        <p14:creationId xmlns:p14="http://schemas.microsoft.com/office/powerpoint/2010/main" val="644877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4A34F-467E-4ADB-9FC9-AD5F884AC78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FF0D80A-A7CA-4CB0-A291-87B04CAEBFFA}"/>
              </a:ext>
            </a:extLst>
          </p:cNvPr>
          <p:cNvSpPr>
            <a:spLocks noGrp="1"/>
          </p:cNvSpPr>
          <p:nvPr>
            <p:ph idx="1"/>
          </p:nvPr>
        </p:nvSpPr>
        <p:spPr/>
        <p:txBody>
          <a:bodyPr/>
          <a:lstStyle/>
          <a:p>
            <a:endParaRPr lang="es-MX"/>
          </a:p>
        </p:txBody>
      </p:sp>
      <p:pic>
        <p:nvPicPr>
          <p:cNvPr id="4" name="Marcador de contenido 4">
            <a:extLst>
              <a:ext uri="{FF2B5EF4-FFF2-40B4-BE49-F238E27FC236}">
                <a16:creationId xmlns:a16="http://schemas.microsoft.com/office/drawing/2014/main" id="{E42F89DE-CB58-422B-8E67-635BD6D45C6D}"/>
              </a:ext>
            </a:extLst>
          </p:cNvPr>
          <p:cNvPicPr>
            <a:picLocks noChangeAspect="1"/>
          </p:cNvPicPr>
          <p:nvPr/>
        </p:nvPicPr>
        <p:blipFill>
          <a:blip r:embed="rId2"/>
          <a:stretch>
            <a:fillRect/>
          </a:stretch>
        </p:blipFill>
        <p:spPr>
          <a:xfrm>
            <a:off x="0" y="0"/>
            <a:ext cx="12281402" cy="6886576"/>
          </a:xfrm>
          <a:prstGeom prst="rect">
            <a:avLst/>
          </a:prstGeom>
        </p:spPr>
      </p:pic>
      <p:sp>
        <p:nvSpPr>
          <p:cNvPr id="5" name="Rectángulo 4">
            <a:extLst>
              <a:ext uri="{FF2B5EF4-FFF2-40B4-BE49-F238E27FC236}">
                <a16:creationId xmlns:a16="http://schemas.microsoft.com/office/drawing/2014/main" id="{80323609-2536-49AD-B585-9C96C963346D}"/>
              </a:ext>
            </a:extLst>
          </p:cNvPr>
          <p:cNvSpPr/>
          <p:nvPr/>
        </p:nvSpPr>
        <p:spPr>
          <a:xfrm>
            <a:off x="1282853" y="3363198"/>
            <a:ext cx="9798572" cy="2677656"/>
          </a:xfrm>
          <a:prstGeom prst="rect">
            <a:avLst/>
          </a:prstGeom>
        </p:spPr>
        <p:txBody>
          <a:bodyPr wrap="square">
            <a:spAutoFit/>
          </a:bodyPr>
          <a:lstStyle/>
          <a:p>
            <a:pPr algn="just"/>
            <a:r>
              <a:rPr lang="es-MX" sz="2800" b="1" dirty="0">
                <a:solidFill>
                  <a:srgbClr val="000000"/>
                </a:solidFill>
                <a:latin typeface="Arial" panose="020B0604020202020204" pitchFamily="34" charset="0"/>
              </a:rPr>
              <a:t>IX. </a:t>
            </a:r>
            <a:r>
              <a:rPr lang="es-MX" sz="2800" dirty="0">
                <a:solidFill>
                  <a:srgbClr val="000000"/>
                </a:solidFill>
                <a:latin typeface="Arial" panose="020B0604020202020204" pitchFamily="34" charset="0"/>
              </a:rPr>
              <a:t>Publicar, al final de cada año, los dictámenes y actas de baja documental y transferencia secundaria, en los términos que establezcan las disposiciones en la materia y conservarlos en el </a:t>
            </a:r>
            <a:r>
              <a:rPr lang="es-MX" sz="2800" b="1" u="sng" dirty="0">
                <a:solidFill>
                  <a:srgbClr val="000000"/>
                </a:solidFill>
                <a:latin typeface="Arial" panose="020B0604020202020204" pitchFamily="34" charset="0"/>
              </a:rPr>
              <a:t>archivo de concentración por un periodo mínimo de siete años </a:t>
            </a:r>
            <a:r>
              <a:rPr lang="es-MX" sz="2800" dirty="0">
                <a:solidFill>
                  <a:srgbClr val="000000"/>
                </a:solidFill>
                <a:latin typeface="Arial" panose="020B0604020202020204" pitchFamily="34" charset="0"/>
              </a:rPr>
              <a:t>a partir de la fecha de su elaboración; </a:t>
            </a:r>
            <a:endParaRPr lang="es-MX" sz="2800" dirty="0"/>
          </a:p>
        </p:txBody>
      </p:sp>
      <p:sp>
        <p:nvSpPr>
          <p:cNvPr id="6" name="Rectángulo 5">
            <a:extLst>
              <a:ext uri="{FF2B5EF4-FFF2-40B4-BE49-F238E27FC236}">
                <a16:creationId xmlns:a16="http://schemas.microsoft.com/office/drawing/2014/main" id="{0551494D-F515-4589-B7A2-8B3854370B64}"/>
              </a:ext>
            </a:extLst>
          </p:cNvPr>
          <p:cNvSpPr/>
          <p:nvPr/>
        </p:nvSpPr>
        <p:spPr>
          <a:xfrm>
            <a:off x="437322" y="1132483"/>
            <a:ext cx="11489635" cy="954107"/>
          </a:xfrm>
          <a:prstGeom prst="rect">
            <a:avLst/>
          </a:prstGeom>
        </p:spPr>
        <p:txBody>
          <a:bodyPr wrap="square">
            <a:spAutoFit/>
          </a:bodyPr>
          <a:lstStyle/>
          <a:p>
            <a:r>
              <a:rPr lang="es-MX" sz="2800" b="1" dirty="0">
                <a:solidFill>
                  <a:srgbClr val="000000"/>
                </a:solidFill>
                <a:latin typeface="Arial" panose="020B0604020202020204" pitchFamily="34" charset="0"/>
              </a:rPr>
              <a:t>Artículo 31. </a:t>
            </a:r>
            <a:r>
              <a:rPr lang="es-MX" sz="2800" dirty="0">
                <a:solidFill>
                  <a:srgbClr val="000000"/>
                </a:solidFill>
                <a:latin typeface="Arial" panose="020B0604020202020204" pitchFamily="34" charset="0"/>
              </a:rPr>
              <a:t>Cada sujeto obligado debe contar con un archivo de concentración, que tendrá las siguientes funciones: </a:t>
            </a:r>
            <a:endParaRPr lang="es-MX" sz="2800" dirty="0"/>
          </a:p>
        </p:txBody>
      </p:sp>
    </p:spTree>
    <p:extLst>
      <p:ext uri="{BB962C8B-B14F-4D97-AF65-F5344CB8AC3E}">
        <p14:creationId xmlns:p14="http://schemas.microsoft.com/office/powerpoint/2010/main" val="1541693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49DD7-7D3F-4CC1-B278-58A6E224D93F}"/>
              </a:ext>
            </a:extLst>
          </p:cNvPr>
          <p:cNvSpPr>
            <a:spLocks noGrp="1"/>
          </p:cNvSpPr>
          <p:nvPr>
            <p:ph type="title"/>
          </p:nvPr>
        </p:nvSpPr>
        <p:spPr>
          <a:xfrm>
            <a:off x="16045" y="341062"/>
            <a:ext cx="4828661" cy="757822"/>
          </a:xfrm>
        </p:spPr>
        <p:txBody>
          <a:bodyPr>
            <a:normAutofit/>
          </a:bodyPr>
          <a:lstStyle/>
          <a:p>
            <a:pPr algn="ctr"/>
            <a:r>
              <a:rPr lang="es-ES" sz="1800" b="1" dirty="0"/>
              <a:t>CUADRO GENERAL DE CLASIFICACIÓN ARCHIVÍSTICA</a:t>
            </a:r>
            <a:endParaRPr lang="es-MX" sz="1800" b="1" dirty="0"/>
          </a:p>
        </p:txBody>
      </p:sp>
      <p:pic>
        <p:nvPicPr>
          <p:cNvPr id="7" name="Marcador de contenido 6">
            <a:extLst>
              <a:ext uri="{FF2B5EF4-FFF2-40B4-BE49-F238E27FC236}">
                <a16:creationId xmlns:a16="http://schemas.microsoft.com/office/drawing/2014/main" id="{EFC23723-D4FA-45BB-9FF9-25B5A862D6F5}"/>
              </a:ext>
            </a:extLst>
          </p:cNvPr>
          <p:cNvPicPr>
            <a:picLocks noGrp="1" noChangeAspect="1"/>
          </p:cNvPicPr>
          <p:nvPr>
            <p:ph idx="1"/>
          </p:nvPr>
        </p:nvPicPr>
        <p:blipFill rotWithShape="1">
          <a:blip r:embed="rId2"/>
          <a:srcRect l="15800" t="18875" r="17250" b="6654"/>
          <a:stretch/>
        </p:blipFill>
        <p:spPr>
          <a:xfrm>
            <a:off x="0" y="1042736"/>
            <a:ext cx="12192000" cy="5815263"/>
          </a:xfrm>
          <a:prstGeom prst="rect">
            <a:avLst/>
          </a:prstGeom>
        </p:spPr>
      </p:pic>
      <p:sp>
        <p:nvSpPr>
          <p:cNvPr id="8" name="Título 1">
            <a:extLst>
              <a:ext uri="{FF2B5EF4-FFF2-40B4-BE49-F238E27FC236}">
                <a16:creationId xmlns:a16="http://schemas.microsoft.com/office/drawing/2014/main" id="{04AEE1D7-60E5-452C-A658-FC588CD989CD}"/>
              </a:ext>
            </a:extLst>
          </p:cNvPr>
          <p:cNvSpPr txBox="1">
            <a:spLocks/>
          </p:cNvSpPr>
          <p:nvPr/>
        </p:nvSpPr>
        <p:spPr>
          <a:xfrm>
            <a:off x="5831307" y="284914"/>
            <a:ext cx="5197642" cy="757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t>CATÁLOGO DE DISPOSICIÓN DOCUMENTAL</a:t>
            </a:r>
            <a:endParaRPr lang="es-MX" sz="1800" b="1" dirty="0"/>
          </a:p>
        </p:txBody>
      </p:sp>
      <p:cxnSp>
        <p:nvCxnSpPr>
          <p:cNvPr id="10" name="Conector recto de flecha 9">
            <a:extLst>
              <a:ext uri="{FF2B5EF4-FFF2-40B4-BE49-F238E27FC236}">
                <a16:creationId xmlns:a16="http://schemas.microsoft.com/office/drawing/2014/main" id="{5069AADC-1E8F-4253-9CC7-B51B640C11EE}"/>
              </a:ext>
            </a:extLst>
          </p:cNvPr>
          <p:cNvCxnSpPr/>
          <p:nvPr/>
        </p:nvCxnSpPr>
        <p:spPr>
          <a:xfrm>
            <a:off x="4716379" y="1155032"/>
            <a:ext cx="0" cy="55505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27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4">
            <a:extLst>
              <a:ext uri="{FF2B5EF4-FFF2-40B4-BE49-F238E27FC236}">
                <a16:creationId xmlns:a16="http://schemas.microsoft.com/office/drawing/2014/main" id="{9F836430-911C-45E0-A863-BE3C9EFA389B}"/>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a:xfrm>
            <a:off x="1539237" y="0"/>
            <a:ext cx="10515600" cy="1325563"/>
          </a:xfrm>
        </p:spPr>
        <p:txBody>
          <a:bodyPr/>
          <a:lstStyle/>
          <a:p>
            <a:r>
              <a:rPr lang="es-ES" b="1" dirty="0"/>
              <a:t>Instrumentos de Consulta Archivística</a:t>
            </a:r>
            <a:endParaRPr lang="es-MX" b="1" dirty="0"/>
          </a:p>
        </p:txBody>
      </p:sp>
      <p:sp>
        <p:nvSpPr>
          <p:cNvPr id="4" name="Rectangle 3"/>
          <p:cNvSpPr txBox="1">
            <a:spLocks noChangeArrowheads="1"/>
          </p:cNvSpPr>
          <p:nvPr/>
        </p:nvSpPr>
        <p:spPr bwMode="auto">
          <a:xfrm>
            <a:off x="3007296" y="1423673"/>
            <a:ext cx="9073008" cy="4463826"/>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0" indent="0" algn="just">
              <a:buClr>
                <a:schemeClr val="accent2">
                  <a:lumMod val="75000"/>
                </a:schemeClr>
              </a:buClr>
              <a:buNone/>
              <a:defRPr/>
            </a:pPr>
            <a:r>
              <a:rPr lang="es-ES" sz="2200" b="1" dirty="0">
                <a:solidFill>
                  <a:srgbClr val="BB2153"/>
                </a:solidFill>
              </a:rPr>
              <a:t>Inventarios documentales</a:t>
            </a:r>
            <a:r>
              <a:rPr lang="es-ES" sz="2200" dirty="0">
                <a:solidFill>
                  <a:srgbClr val="BB2153"/>
                </a:solidFill>
              </a:rPr>
              <a:t>:</a:t>
            </a:r>
            <a:r>
              <a:rPr lang="es-ES" sz="2200" dirty="0"/>
              <a:t> Instrumentos de consulta que enlistan y </a:t>
            </a:r>
            <a:r>
              <a:rPr lang="es-ES" sz="2200" b="1" u="sng" dirty="0"/>
              <a:t>describen</a:t>
            </a:r>
            <a:r>
              <a:rPr lang="es-ES" sz="2200" dirty="0"/>
              <a:t> los expedientes de un archivo y que </a:t>
            </a:r>
            <a:r>
              <a:rPr lang="es-ES" sz="2200" b="1" u="sng" dirty="0"/>
              <a:t>permiten su localización</a:t>
            </a:r>
            <a:r>
              <a:rPr lang="es-ES" sz="2200" dirty="0"/>
              <a:t>.</a:t>
            </a:r>
          </a:p>
          <a:p>
            <a:pPr marL="0" indent="0" algn="just">
              <a:buClr>
                <a:schemeClr val="accent2">
                  <a:lumMod val="75000"/>
                </a:schemeClr>
              </a:buClr>
              <a:buNone/>
              <a:defRPr/>
            </a:pPr>
            <a:endParaRPr lang="es-ES" dirty="0"/>
          </a:p>
          <a:p>
            <a:pPr marL="0" indent="0" algn="just">
              <a:buClr>
                <a:schemeClr val="accent2">
                  <a:lumMod val="75000"/>
                </a:schemeClr>
              </a:buClr>
              <a:buNone/>
              <a:defRPr/>
            </a:pPr>
            <a:r>
              <a:rPr lang="es-ES" b="1" dirty="0"/>
              <a:t>Tipos de Inventarios:</a:t>
            </a:r>
          </a:p>
          <a:p>
            <a:pPr marL="0" indent="0" algn="just">
              <a:buClr>
                <a:schemeClr val="accent2">
                  <a:lumMod val="75000"/>
                </a:schemeClr>
              </a:buClr>
              <a:buNone/>
              <a:defRPr/>
            </a:pPr>
            <a:endParaRPr lang="es-ES" dirty="0"/>
          </a:p>
          <a:p>
            <a:pPr algn="just">
              <a:buClr>
                <a:srgbClr val="7030A0"/>
              </a:buClr>
              <a:buFont typeface="Wingdings" panose="05000000000000000000" pitchFamily="2" charset="2"/>
              <a:buChar char="§"/>
              <a:defRPr/>
            </a:pPr>
            <a:r>
              <a:rPr lang="es-ES" dirty="0"/>
              <a:t>Inventario general por expedientes</a:t>
            </a:r>
          </a:p>
          <a:p>
            <a:pPr algn="just">
              <a:buClr>
                <a:srgbClr val="7030A0"/>
              </a:buClr>
              <a:buFont typeface="Wingdings" panose="05000000000000000000" pitchFamily="2" charset="2"/>
              <a:buChar char="§"/>
              <a:defRPr/>
            </a:pPr>
            <a:r>
              <a:rPr lang="es-ES" dirty="0"/>
              <a:t>Inventario de transferencia (primaria y secundaria)</a:t>
            </a:r>
          </a:p>
          <a:p>
            <a:pPr algn="just">
              <a:buClr>
                <a:srgbClr val="7030A0"/>
              </a:buClr>
              <a:buFont typeface="Wingdings" panose="05000000000000000000" pitchFamily="2" charset="2"/>
              <a:buChar char="§"/>
              <a:defRPr/>
            </a:pPr>
            <a:r>
              <a:rPr lang="es-ES" dirty="0"/>
              <a:t>Inventario de baja documental</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2709257"/>
            <a:ext cx="1888542" cy="223191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17638" y="2012130"/>
            <a:ext cx="3662637" cy="2746977"/>
          </a:xfrm>
          <a:prstGeom prst="rect">
            <a:avLst/>
          </a:prstGeom>
        </p:spPr>
      </p:pic>
    </p:spTree>
    <p:extLst>
      <p:ext uri="{BB962C8B-B14F-4D97-AF65-F5344CB8AC3E}">
        <p14:creationId xmlns:p14="http://schemas.microsoft.com/office/powerpoint/2010/main" val="2934487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DE9AF-50B3-4B26-8997-B2E701DDDA6E}"/>
              </a:ext>
            </a:extLst>
          </p:cNvPr>
          <p:cNvSpPr>
            <a:spLocks noGrp="1"/>
          </p:cNvSpPr>
          <p:nvPr>
            <p:ph type="title"/>
          </p:nvPr>
        </p:nvSpPr>
        <p:spPr>
          <a:xfrm>
            <a:off x="106017" y="39411"/>
            <a:ext cx="10515600" cy="1325563"/>
          </a:xfrm>
        </p:spPr>
        <p:txBody>
          <a:bodyPr/>
          <a:lstStyle/>
          <a:p>
            <a:r>
              <a:rPr lang="es-ES" b="1" dirty="0">
                <a:solidFill>
                  <a:srgbClr val="FF0000"/>
                </a:solidFill>
              </a:rPr>
              <a:t>Artículo 3.</a:t>
            </a:r>
            <a:endParaRPr lang="es-MX" b="1" dirty="0">
              <a:solidFill>
                <a:srgbClr val="FF0000"/>
              </a:solidFill>
            </a:endParaRPr>
          </a:p>
        </p:txBody>
      </p:sp>
      <p:sp>
        <p:nvSpPr>
          <p:cNvPr id="3" name="Marcador de contenido 2">
            <a:extLst>
              <a:ext uri="{FF2B5EF4-FFF2-40B4-BE49-F238E27FC236}">
                <a16:creationId xmlns:a16="http://schemas.microsoft.com/office/drawing/2014/main" id="{C0A8F31C-8DA2-4D3F-91E2-349BFB019CBD}"/>
              </a:ext>
            </a:extLst>
          </p:cNvPr>
          <p:cNvSpPr>
            <a:spLocks noGrp="1"/>
          </p:cNvSpPr>
          <p:nvPr>
            <p:ph idx="1"/>
          </p:nvPr>
        </p:nvSpPr>
        <p:spPr>
          <a:xfrm>
            <a:off x="106017" y="1391478"/>
            <a:ext cx="11900453" cy="5327374"/>
          </a:xfrm>
        </p:spPr>
        <p:txBody>
          <a:bodyPr>
            <a:noAutofit/>
          </a:bodyPr>
          <a:lstStyle/>
          <a:p>
            <a:pPr algn="just"/>
            <a:r>
              <a:rPr lang="es-MX" sz="3200" dirty="0"/>
              <a:t>La aplicación e interpretación de esta Ley se hará acorde a la Constitución Política de los Estados Unidos Mexicanos y los tratados internacionales de los que México sea parte, privilegiando el respeto </a:t>
            </a:r>
            <a:r>
              <a:rPr lang="es-MX" sz="3200" u="sng" dirty="0"/>
              <a:t>irrestricto a los derechos humanos y favoreciendo en todo tiempo la protección más amplia a las personas y el interés público</a:t>
            </a:r>
            <a:r>
              <a:rPr lang="es-MX" sz="3200" dirty="0"/>
              <a:t>. </a:t>
            </a:r>
          </a:p>
          <a:p>
            <a:pPr algn="just"/>
            <a:r>
              <a:rPr lang="es-MX" sz="3200" dirty="0"/>
              <a:t>A falta de disposición expresa en la presente Ley, se aplicarán de manera supletoria las disposiciones administrativas correspondientes en la </a:t>
            </a:r>
            <a:r>
              <a:rPr lang="es-MX" sz="3200" u="sng" dirty="0"/>
              <a:t>Ley General de Responsabilidades Administrativas, la Ley Federal de Procedimiento Administrativo y Código Federal de Procedimientos Civiles, así como las leyes en materia de procedimiento administrativo y en materia civil de las entidades federativas en el ámbito de sus respectivas competencias</a:t>
            </a:r>
            <a:r>
              <a:rPr lang="es-MX" sz="3200" dirty="0"/>
              <a:t>. </a:t>
            </a:r>
          </a:p>
        </p:txBody>
      </p:sp>
    </p:spTree>
    <p:extLst>
      <p:ext uri="{BB962C8B-B14F-4D97-AF65-F5344CB8AC3E}">
        <p14:creationId xmlns:p14="http://schemas.microsoft.com/office/powerpoint/2010/main" val="1442694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4">
            <a:extLst>
              <a:ext uri="{FF2B5EF4-FFF2-40B4-BE49-F238E27FC236}">
                <a16:creationId xmlns:a16="http://schemas.microsoft.com/office/drawing/2014/main" id="{C853AC56-EED4-4F03-BF82-FEF20C1EB06A}"/>
              </a:ext>
            </a:extLst>
          </p:cNvPr>
          <p:cNvPicPr>
            <a:picLocks noChangeAspect="1"/>
          </p:cNvPicPr>
          <p:nvPr/>
        </p:nvPicPr>
        <p:blipFill>
          <a:blip r:embed="rId2"/>
          <a:stretch>
            <a:fillRect/>
          </a:stretch>
        </p:blipFill>
        <p:spPr>
          <a:xfrm>
            <a:off x="0" y="-10798"/>
            <a:ext cx="12192000" cy="6886576"/>
          </a:xfrm>
          <a:prstGeom prst="rect">
            <a:avLst/>
          </a:prstGeom>
        </p:spPr>
      </p:pic>
      <p:pic>
        <p:nvPicPr>
          <p:cNvPr id="6" name="Picture 3">
            <a:extLst>
              <a:ext uri="{FF2B5EF4-FFF2-40B4-BE49-F238E27FC236}">
                <a16:creationId xmlns:a16="http://schemas.microsoft.com/office/drawing/2014/main" id="{99E30A95-C987-4495-87E2-AE015FCEC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6"/>
            <a:ext cx="12192006" cy="6886576"/>
          </a:xfrm>
          <a:prstGeom prst="rect">
            <a:avLst/>
          </a:prstGeom>
          <a:ln/>
        </p:spPr>
        <p:style>
          <a:lnRef idx="2">
            <a:schemeClr val="accent1"/>
          </a:lnRef>
          <a:fillRef idx="1">
            <a:schemeClr val="lt1"/>
          </a:fillRef>
          <a:effectRef idx="0">
            <a:schemeClr val="accent1"/>
          </a:effectRef>
          <a:fontRef idx="minor">
            <a:schemeClr val="dk1"/>
          </a:fontRef>
        </p:style>
      </p:pic>
      <p:cxnSp>
        <p:nvCxnSpPr>
          <p:cNvPr id="7" name="Conector recto de flecha 6">
            <a:extLst>
              <a:ext uri="{FF2B5EF4-FFF2-40B4-BE49-F238E27FC236}">
                <a16:creationId xmlns:a16="http://schemas.microsoft.com/office/drawing/2014/main" id="{15C5633A-EFA2-46BF-9EEA-C5E5FE21BD8F}"/>
              </a:ext>
            </a:extLst>
          </p:cNvPr>
          <p:cNvCxnSpPr/>
          <p:nvPr/>
        </p:nvCxnSpPr>
        <p:spPr>
          <a:xfrm flipH="1">
            <a:off x="3593431" y="1732547"/>
            <a:ext cx="101065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114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C38B8BA5-C288-4448-A8E7-A19565031215}"/>
              </a:ext>
            </a:extLst>
          </p:cNvPr>
          <p:cNvSpPr txBox="1">
            <a:spLocks/>
          </p:cNvSpPr>
          <p:nvPr/>
        </p:nvSpPr>
        <p:spPr>
          <a:xfrm>
            <a:off x="260504" y="1762818"/>
            <a:ext cx="3971385" cy="588447"/>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000" dirty="0">
              <a:solidFill>
                <a:srgbClr val="950B2F"/>
              </a:solidFill>
              <a:latin typeface="Arial" panose="020B0604020202020204" pitchFamily="34" charset="0"/>
              <a:cs typeface="Arial" panose="020B0604020202020204" pitchFamily="34" charset="0"/>
            </a:endParaRPr>
          </a:p>
        </p:txBody>
      </p:sp>
      <p:sp>
        <p:nvSpPr>
          <p:cNvPr id="6" name="Subtítulo 2">
            <a:extLst>
              <a:ext uri="{FF2B5EF4-FFF2-40B4-BE49-F238E27FC236}">
                <a16:creationId xmlns:a16="http://schemas.microsoft.com/office/drawing/2014/main" id="{C38B8BA5-C288-4448-A8E7-A19565031215}"/>
              </a:ext>
            </a:extLst>
          </p:cNvPr>
          <p:cNvSpPr txBox="1">
            <a:spLocks/>
          </p:cNvSpPr>
          <p:nvPr/>
        </p:nvSpPr>
        <p:spPr>
          <a:xfrm>
            <a:off x="260504" y="1762818"/>
            <a:ext cx="3971385" cy="588447"/>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000" dirty="0">
              <a:solidFill>
                <a:srgbClr val="950B2F"/>
              </a:solidFill>
              <a:latin typeface="Arial" panose="020B0604020202020204" pitchFamily="34" charset="0"/>
              <a:cs typeface="Arial" panose="020B0604020202020204" pitchFamily="34" charset="0"/>
            </a:endParaRPr>
          </a:p>
        </p:txBody>
      </p:sp>
      <p:sp>
        <p:nvSpPr>
          <p:cNvPr id="11" name="Subtítulo 2">
            <a:extLst>
              <a:ext uri="{FF2B5EF4-FFF2-40B4-BE49-F238E27FC236}">
                <a16:creationId xmlns:a16="http://schemas.microsoft.com/office/drawing/2014/main" id="{C38B8BA5-C288-4448-A8E7-A19565031215}"/>
              </a:ext>
            </a:extLst>
          </p:cNvPr>
          <p:cNvSpPr txBox="1">
            <a:spLocks/>
          </p:cNvSpPr>
          <p:nvPr/>
        </p:nvSpPr>
        <p:spPr>
          <a:xfrm>
            <a:off x="260504" y="1762818"/>
            <a:ext cx="3971385" cy="588447"/>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000" dirty="0">
              <a:solidFill>
                <a:srgbClr val="950B2F"/>
              </a:solidFill>
              <a:latin typeface="Arial" panose="020B0604020202020204" pitchFamily="34" charset="0"/>
              <a:cs typeface="Arial" panose="020B0604020202020204" pitchFamily="34" charset="0"/>
            </a:endParaRPr>
          </a:p>
        </p:txBody>
      </p:sp>
      <p:pic>
        <p:nvPicPr>
          <p:cNvPr id="12" name="Marcador de contenido 4">
            <a:extLst>
              <a:ext uri="{FF2B5EF4-FFF2-40B4-BE49-F238E27FC236}">
                <a16:creationId xmlns:a16="http://schemas.microsoft.com/office/drawing/2014/main" id="{E8F4A2F9-ED6C-2F46-8528-38B3E50B8D1A}"/>
              </a:ext>
            </a:extLst>
          </p:cNvPr>
          <p:cNvPicPr>
            <a:picLocks noGrp="1" noChangeAspect="1"/>
          </p:cNvPicPr>
          <p:nvPr>
            <p:ph idx="1"/>
          </p:nvPr>
        </p:nvPicPr>
        <p:blipFill>
          <a:blip r:embed="rId2"/>
          <a:stretch>
            <a:fillRect/>
          </a:stretch>
        </p:blipFill>
        <p:spPr>
          <a:xfrm>
            <a:off x="0" y="0"/>
            <a:ext cx="12192000" cy="6886576"/>
          </a:xfrm>
        </p:spPr>
      </p:pic>
      <p:sp>
        <p:nvSpPr>
          <p:cNvPr id="13" name="Subtítulo 2">
            <a:extLst>
              <a:ext uri="{FF2B5EF4-FFF2-40B4-BE49-F238E27FC236}">
                <a16:creationId xmlns:a16="http://schemas.microsoft.com/office/drawing/2014/main" id="{C38B8BA5-C288-4448-A8E7-A19565031215}"/>
              </a:ext>
            </a:extLst>
          </p:cNvPr>
          <p:cNvSpPr txBox="1">
            <a:spLocks/>
          </p:cNvSpPr>
          <p:nvPr/>
        </p:nvSpPr>
        <p:spPr>
          <a:xfrm>
            <a:off x="260504" y="1762818"/>
            <a:ext cx="3971385" cy="588447"/>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000" dirty="0">
              <a:solidFill>
                <a:srgbClr val="950B2F"/>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7E242E09-0010-DB43-BB02-2BFE5921B394}"/>
              </a:ext>
            </a:extLst>
          </p:cNvPr>
          <p:cNvSpPr txBox="1">
            <a:spLocks/>
          </p:cNvSpPr>
          <p:nvPr/>
        </p:nvSpPr>
        <p:spPr>
          <a:xfrm>
            <a:off x="260504" y="1347472"/>
            <a:ext cx="3971385" cy="415345"/>
          </a:xfrm>
          <a:prstGeom prst="rect">
            <a:avLst/>
          </a:prstGeom>
        </p:spPr>
        <p:txBody>
          <a:bodyPr vert="horz" lIns="91440" tIns="45721" rIns="91440" bIns="4572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MX" sz="1801" b="1" dirty="0">
              <a:solidFill>
                <a:srgbClr val="950B2F"/>
              </a:solidFill>
              <a:latin typeface="Arial" panose="020B0604020202020204" pitchFamily="34" charset="0"/>
              <a:cs typeface="Arial" panose="020B0604020202020204" pitchFamily="34" charset="0"/>
            </a:endParaRPr>
          </a:p>
        </p:txBody>
      </p:sp>
      <p:sp>
        <p:nvSpPr>
          <p:cNvPr id="16" name="Título 1">
            <a:extLst>
              <a:ext uri="{FF2B5EF4-FFF2-40B4-BE49-F238E27FC236}">
                <a16:creationId xmlns:a16="http://schemas.microsoft.com/office/drawing/2014/main" id="{0552E5A8-57E6-4D0B-8FF4-BACD73D78858}"/>
              </a:ext>
            </a:extLst>
          </p:cNvPr>
          <p:cNvSpPr>
            <a:spLocks noGrp="1"/>
          </p:cNvSpPr>
          <p:nvPr>
            <p:ph type="title"/>
          </p:nvPr>
        </p:nvSpPr>
        <p:spPr>
          <a:xfrm>
            <a:off x="838200" y="-1"/>
            <a:ext cx="10515600" cy="1325563"/>
          </a:xfrm>
        </p:spPr>
        <p:txBody>
          <a:bodyPr/>
          <a:lstStyle/>
          <a:p>
            <a:pPr algn="ctr"/>
            <a:r>
              <a:rPr lang="es-ES" b="1" dirty="0"/>
              <a:t>ELEMENTOS DE IDENTIFICACIÓN</a:t>
            </a:r>
            <a:endParaRPr lang="es-MX" b="1" dirty="0"/>
          </a:p>
        </p:txBody>
      </p:sp>
      <p:pic>
        <p:nvPicPr>
          <p:cNvPr id="15" name="Picture 2">
            <a:extLst>
              <a:ext uri="{FF2B5EF4-FFF2-40B4-BE49-F238E27FC236}">
                <a16:creationId xmlns:a16="http://schemas.microsoft.com/office/drawing/2014/main" id="{65542FA5-DA6F-4EF7-A43C-AFD8B919E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202" y="1232401"/>
            <a:ext cx="5317478" cy="5400800"/>
          </a:xfrm>
          <a:prstGeom prst="rect">
            <a:avLst/>
          </a:prstGeom>
          <a:noFill/>
          <a:ln w="15875">
            <a:solidFill>
              <a:schemeClr val="tx1"/>
            </a:solidFill>
            <a:miter lim="800000"/>
            <a:headEnd/>
            <a:tailEnd/>
          </a:ln>
          <a:scene3d>
            <a:camera prst="orthographicFront"/>
            <a:lightRig rig="threePt" dir="t"/>
          </a:scene3d>
          <a:sp3d prstMaterial="plastic">
            <a:bevelT/>
          </a:sp3d>
          <a:extLst>
            <a:ext uri="{909E8E84-426E-40DD-AFC4-6F175D3DCCD1}">
              <a14:hiddenFill xmlns:a14="http://schemas.microsoft.com/office/drawing/2010/main">
                <a:solidFill>
                  <a:schemeClr val="accent1"/>
                </a:solidFill>
              </a14:hiddenFill>
            </a:ext>
          </a:extLst>
        </p:spPr>
      </p:pic>
      <p:sp>
        <p:nvSpPr>
          <p:cNvPr id="3" name="Rectángulo 2">
            <a:extLst>
              <a:ext uri="{FF2B5EF4-FFF2-40B4-BE49-F238E27FC236}">
                <a16:creationId xmlns:a16="http://schemas.microsoft.com/office/drawing/2014/main" id="{6CE2A888-136F-46E4-B8F7-AD17DDBC0C32}"/>
              </a:ext>
            </a:extLst>
          </p:cNvPr>
          <p:cNvSpPr/>
          <p:nvPr/>
        </p:nvSpPr>
        <p:spPr>
          <a:xfrm>
            <a:off x="262982" y="1954733"/>
            <a:ext cx="5695679" cy="4093428"/>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La identificación del expediente debe contener como mínimo los siguientes elementos:</a:t>
            </a:r>
          </a:p>
          <a:p>
            <a:r>
              <a:rPr lang="es-MX" sz="2000" b="1" dirty="0">
                <a:latin typeface="Arial" panose="020B0604020202020204" pitchFamily="34" charset="0"/>
                <a:cs typeface="Arial" panose="020B0604020202020204" pitchFamily="34" charset="0"/>
              </a:rPr>
              <a:t>I.	</a:t>
            </a:r>
            <a:r>
              <a:rPr lang="es-MX" sz="2000" dirty="0">
                <a:latin typeface="Arial" panose="020B0604020202020204" pitchFamily="34" charset="0"/>
                <a:cs typeface="Arial" panose="020B0604020202020204" pitchFamily="34" charset="0"/>
              </a:rPr>
              <a:t>Unidad administrativa;</a:t>
            </a:r>
          </a:p>
          <a:p>
            <a:r>
              <a:rPr lang="es-MX" sz="2000" b="1" dirty="0">
                <a:latin typeface="Arial" panose="020B0604020202020204" pitchFamily="34" charset="0"/>
                <a:cs typeface="Arial" panose="020B0604020202020204" pitchFamily="34" charset="0"/>
              </a:rPr>
              <a:t>II.	</a:t>
            </a:r>
            <a:r>
              <a:rPr lang="es-MX" sz="2000" dirty="0">
                <a:latin typeface="Arial" panose="020B0604020202020204" pitchFamily="34" charset="0"/>
                <a:cs typeface="Arial" panose="020B0604020202020204" pitchFamily="34" charset="0"/>
              </a:rPr>
              <a:t>Fondo;</a:t>
            </a:r>
          </a:p>
          <a:p>
            <a:r>
              <a:rPr lang="es-MX" sz="2000" b="1" dirty="0">
                <a:latin typeface="Arial" panose="020B0604020202020204" pitchFamily="34" charset="0"/>
                <a:cs typeface="Arial" panose="020B0604020202020204" pitchFamily="34" charset="0"/>
              </a:rPr>
              <a:t>III.	</a:t>
            </a:r>
            <a:r>
              <a:rPr lang="es-MX" sz="2000" dirty="0">
                <a:latin typeface="Arial" panose="020B0604020202020204" pitchFamily="34" charset="0"/>
                <a:cs typeface="Arial" panose="020B0604020202020204" pitchFamily="34" charset="0"/>
              </a:rPr>
              <a:t>Sección;</a:t>
            </a:r>
          </a:p>
          <a:p>
            <a:r>
              <a:rPr lang="es-MX" sz="2000" b="1" dirty="0">
                <a:latin typeface="Arial" panose="020B0604020202020204" pitchFamily="34" charset="0"/>
                <a:cs typeface="Arial" panose="020B0604020202020204" pitchFamily="34" charset="0"/>
              </a:rPr>
              <a:t>IV.	</a:t>
            </a:r>
            <a:r>
              <a:rPr lang="es-MX" sz="2000" dirty="0">
                <a:latin typeface="Arial" panose="020B0604020202020204" pitchFamily="34" charset="0"/>
                <a:cs typeface="Arial" panose="020B0604020202020204" pitchFamily="34" charset="0"/>
              </a:rPr>
              <a:t>Serie;</a:t>
            </a:r>
          </a:p>
          <a:p>
            <a:r>
              <a:rPr lang="es-MX" sz="2000" b="1" dirty="0">
                <a:latin typeface="Arial" panose="020B0604020202020204" pitchFamily="34" charset="0"/>
                <a:cs typeface="Arial" panose="020B0604020202020204" pitchFamily="34" charset="0"/>
              </a:rPr>
              <a:t>V.	</a:t>
            </a:r>
            <a:r>
              <a:rPr lang="es-MX" sz="2000" dirty="0">
                <a:latin typeface="Arial" panose="020B0604020202020204" pitchFamily="34" charset="0"/>
                <a:cs typeface="Arial" panose="020B0604020202020204" pitchFamily="34" charset="0"/>
              </a:rPr>
              <a:t>Número de expediente o clasificador;</a:t>
            </a:r>
          </a:p>
          <a:p>
            <a:r>
              <a:rPr lang="es-MX" sz="2000" b="1" dirty="0">
                <a:latin typeface="Arial" panose="020B0604020202020204" pitchFamily="34" charset="0"/>
                <a:cs typeface="Arial" panose="020B0604020202020204" pitchFamily="34" charset="0"/>
              </a:rPr>
              <a:t>VI.	</a:t>
            </a:r>
            <a:r>
              <a:rPr lang="es-MX" sz="2000" dirty="0">
                <a:latin typeface="Arial" panose="020B0604020202020204" pitchFamily="34" charset="0"/>
                <a:cs typeface="Arial" panose="020B0604020202020204" pitchFamily="34" charset="0"/>
              </a:rPr>
              <a:t>Fecha de apertura y, en su caso, de cierre;</a:t>
            </a:r>
          </a:p>
          <a:p>
            <a:r>
              <a:rPr lang="es-MX" sz="2000" b="1" dirty="0">
                <a:latin typeface="Arial" panose="020B0604020202020204" pitchFamily="34" charset="0"/>
                <a:cs typeface="Arial" panose="020B0604020202020204" pitchFamily="34" charset="0"/>
              </a:rPr>
              <a:t>VII.	</a:t>
            </a:r>
            <a:r>
              <a:rPr lang="es-MX" sz="2000" dirty="0">
                <a:latin typeface="Arial" panose="020B0604020202020204" pitchFamily="34" charset="0"/>
                <a:cs typeface="Arial" panose="020B0604020202020204" pitchFamily="34" charset="0"/>
              </a:rPr>
              <a:t>Asunto;</a:t>
            </a:r>
          </a:p>
          <a:p>
            <a:r>
              <a:rPr lang="es-MX" sz="2000" b="1" dirty="0">
                <a:latin typeface="Arial" panose="020B0604020202020204" pitchFamily="34" charset="0"/>
                <a:cs typeface="Arial" panose="020B0604020202020204" pitchFamily="34" charset="0"/>
              </a:rPr>
              <a:t>VIII.	</a:t>
            </a:r>
            <a:r>
              <a:rPr lang="es-MX" sz="2000" dirty="0">
                <a:latin typeface="Arial" panose="020B0604020202020204" pitchFamily="34" charset="0"/>
                <a:cs typeface="Arial" panose="020B0604020202020204" pitchFamily="34" charset="0"/>
              </a:rPr>
              <a:t>Valores documentales;</a:t>
            </a:r>
          </a:p>
          <a:p>
            <a:r>
              <a:rPr lang="es-MX" sz="2000" b="1" dirty="0">
                <a:latin typeface="Arial" panose="020B0604020202020204" pitchFamily="34" charset="0"/>
                <a:cs typeface="Arial" panose="020B0604020202020204" pitchFamily="34" charset="0"/>
              </a:rPr>
              <a:t>IX.	</a:t>
            </a:r>
            <a:r>
              <a:rPr lang="es-MX" sz="2000" dirty="0">
                <a:latin typeface="Arial" panose="020B0604020202020204" pitchFamily="34" charset="0"/>
                <a:cs typeface="Arial" panose="020B0604020202020204" pitchFamily="34" charset="0"/>
              </a:rPr>
              <a:t>Vigencia documental;</a:t>
            </a:r>
          </a:p>
          <a:p>
            <a:r>
              <a:rPr lang="es-MX" sz="2000" b="1" dirty="0">
                <a:latin typeface="Arial" panose="020B0604020202020204" pitchFamily="34" charset="0"/>
                <a:cs typeface="Arial" panose="020B0604020202020204" pitchFamily="34" charset="0"/>
              </a:rPr>
              <a:t>X.	</a:t>
            </a:r>
            <a:r>
              <a:rPr lang="es-MX" sz="2000" dirty="0">
                <a:latin typeface="Arial" panose="020B0604020202020204" pitchFamily="34" charset="0"/>
                <a:cs typeface="Arial" panose="020B0604020202020204" pitchFamily="34" charset="0"/>
              </a:rPr>
              <a:t>Número de fojas útiles al cierre</a:t>
            </a:r>
          </a:p>
        </p:txBody>
      </p:sp>
    </p:spTree>
    <p:extLst>
      <p:ext uri="{BB962C8B-B14F-4D97-AF65-F5344CB8AC3E}">
        <p14:creationId xmlns:p14="http://schemas.microsoft.com/office/powerpoint/2010/main" val="250876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Marcador de contenido 4">
            <a:extLst>
              <a:ext uri="{FF2B5EF4-FFF2-40B4-BE49-F238E27FC236}">
                <a16:creationId xmlns:a16="http://schemas.microsoft.com/office/drawing/2014/main" id="{EABEB187-F1A6-4C89-B518-5E6F127D9A49}"/>
              </a:ext>
            </a:extLst>
          </p:cNvPr>
          <p:cNvPicPr>
            <a:picLocks noGrp="1" noChangeAspect="1"/>
          </p:cNvPicPr>
          <p:nvPr>
            <p:ph idx="1"/>
          </p:nvPr>
        </p:nvPicPr>
        <p:blipFill>
          <a:blip r:embed="rId2"/>
          <a:stretch>
            <a:fillRect/>
          </a:stretch>
        </p:blipFill>
        <p:spPr>
          <a:xfrm>
            <a:off x="0" y="0"/>
            <a:ext cx="12192000" cy="6886576"/>
          </a:xfrm>
        </p:spPr>
      </p:pic>
      <p:sp>
        <p:nvSpPr>
          <p:cNvPr id="4" name="Subtítulo 2">
            <a:extLst>
              <a:ext uri="{FF2B5EF4-FFF2-40B4-BE49-F238E27FC236}">
                <a16:creationId xmlns:a16="http://schemas.microsoft.com/office/drawing/2014/main" id="{C38B8BA5-C288-4448-A8E7-A19565031215}"/>
              </a:ext>
            </a:extLst>
          </p:cNvPr>
          <p:cNvSpPr txBox="1">
            <a:spLocks/>
          </p:cNvSpPr>
          <p:nvPr/>
        </p:nvSpPr>
        <p:spPr>
          <a:xfrm>
            <a:off x="260504" y="1762818"/>
            <a:ext cx="3971385" cy="588447"/>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000" dirty="0">
              <a:solidFill>
                <a:srgbClr val="950B2F"/>
              </a:solidFill>
              <a:latin typeface="Arial" panose="020B0604020202020204" pitchFamily="34" charset="0"/>
              <a:cs typeface="Arial" panose="020B0604020202020204" pitchFamily="34" charset="0"/>
            </a:endParaRPr>
          </a:p>
        </p:txBody>
      </p:sp>
      <p:sp>
        <p:nvSpPr>
          <p:cNvPr id="6" name="Subtítulo 2">
            <a:extLst>
              <a:ext uri="{FF2B5EF4-FFF2-40B4-BE49-F238E27FC236}">
                <a16:creationId xmlns:a16="http://schemas.microsoft.com/office/drawing/2014/main" id="{C38B8BA5-C288-4448-A8E7-A19565031215}"/>
              </a:ext>
            </a:extLst>
          </p:cNvPr>
          <p:cNvSpPr txBox="1">
            <a:spLocks/>
          </p:cNvSpPr>
          <p:nvPr/>
        </p:nvSpPr>
        <p:spPr>
          <a:xfrm>
            <a:off x="260504" y="1762818"/>
            <a:ext cx="3971385" cy="588447"/>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000" dirty="0">
              <a:solidFill>
                <a:srgbClr val="950B2F"/>
              </a:solidFill>
              <a:latin typeface="Arial" panose="020B0604020202020204" pitchFamily="34" charset="0"/>
              <a:cs typeface="Arial" panose="020B0604020202020204" pitchFamily="34" charset="0"/>
            </a:endParaRPr>
          </a:p>
        </p:txBody>
      </p:sp>
      <p:sp>
        <p:nvSpPr>
          <p:cNvPr id="11" name="Subtítulo 2">
            <a:extLst>
              <a:ext uri="{FF2B5EF4-FFF2-40B4-BE49-F238E27FC236}">
                <a16:creationId xmlns:a16="http://schemas.microsoft.com/office/drawing/2014/main" id="{C38B8BA5-C288-4448-A8E7-A19565031215}"/>
              </a:ext>
            </a:extLst>
          </p:cNvPr>
          <p:cNvSpPr txBox="1">
            <a:spLocks/>
          </p:cNvSpPr>
          <p:nvPr/>
        </p:nvSpPr>
        <p:spPr>
          <a:xfrm>
            <a:off x="260504" y="1762818"/>
            <a:ext cx="3971385" cy="588447"/>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2000" dirty="0">
              <a:solidFill>
                <a:srgbClr val="950B2F"/>
              </a:solidFill>
              <a:latin typeface="Arial" panose="020B0604020202020204" pitchFamily="34" charset="0"/>
              <a:cs typeface="Arial" panose="020B0604020202020204" pitchFamily="34" charset="0"/>
            </a:endParaRPr>
          </a:p>
        </p:txBody>
      </p:sp>
      <p:sp>
        <p:nvSpPr>
          <p:cNvPr id="13" name="Subtítulo 2">
            <a:extLst>
              <a:ext uri="{FF2B5EF4-FFF2-40B4-BE49-F238E27FC236}">
                <a16:creationId xmlns:a16="http://schemas.microsoft.com/office/drawing/2014/main" id="{C38B8BA5-C288-4448-A8E7-A19565031215}"/>
              </a:ext>
            </a:extLst>
          </p:cNvPr>
          <p:cNvSpPr txBox="1">
            <a:spLocks/>
          </p:cNvSpPr>
          <p:nvPr/>
        </p:nvSpPr>
        <p:spPr>
          <a:xfrm>
            <a:off x="550830" y="152479"/>
            <a:ext cx="11031078" cy="1210083"/>
          </a:xfrm>
          <a:prstGeom prst="rect">
            <a:avLst/>
          </a:prstGeom>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4400" dirty="0">
                <a:latin typeface="+mj-lt"/>
                <a:ea typeface="+mj-ea"/>
                <a:cs typeface="+mj-cs"/>
              </a:rPr>
              <a:t>ELEMENTOS DE IDENTIFICACIÓN</a:t>
            </a:r>
            <a:endParaRPr lang="es-MX" sz="4400" dirty="0">
              <a:latin typeface="+mj-lt"/>
              <a:ea typeface="+mj-ea"/>
              <a:cs typeface="+mj-cs"/>
            </a:endParaRPr>
          </a:p>
        </p:txBody>
      </p:sp>
      <p:grpSp>
        <p:nvGrpSpPr>
          <p:cNvPr id="5" name="Grupo 4">
            <a:extLst>
              <a:ext uri="{FF2B5EF4-FFF2-40B4-BE49-F238E27FC236}">
                <a16:creationId xmlns:a16="http://schemas.microsoft.com/office/drawing/2014/main" id="{AE257511-8239-4522-878F-A4BDB61575B5}"/>
              </a:ext>
            </a:extLst>
          </p:cNvPr>
          <p:cNvGrpSpPr/>
          <p:nvPr/>
        </p:nvGrpSpPr>
        <p:grpSpPr>
          <a:xfrm>
            <a:off x="4373712" y="1465898"/>
            <a:ext cx="7676465" cy="4840661"/>
            <a:chOff x="4079199" y="1434083"/>
            <a:chExt cx="7676465" cy="4840661"/>
          </a:xfrm>
        </p:grpSpPr>
        <p:graphicFrame>
          <p:nvGraphicFramePr>
            <p:cNvPr id="40" name="7 Marcador de contenido"/>
            <p:cNvGraphicFramePr>
              <a:graphicFrameLocks/>
            </p:cNvGraphicFramePr>
            <p:nvPr/>
          </p:nvGraphicFramePr>
          <p:xfrm>
            <a:off x="5703610" y="1499250"/>
            <a:ext cx="5798422" cy="3599434"/>
          </p:xfrm>
          <a:graphic>
            <a:graphicData uri="http://schemas.openxmlformats.org/drawingml/2006/table">
              <a:tbl>
                <a:tblPr firstRow="1" firstCol="1" bandRow="1">
                  <a:tableStyleId>{5C22544A-7EE6-4342-B048-85BDC9FD1C3A}</a:tableStyleId>
                </a:tblPr>
                <a:tblGrid>
                  <a:gridCol w="501240">
                    <a:extLst>
                      <a:ext uri="{9D8B030D-6E8A-4147-A177-3AD203B41FA5}">
                        <a16:colId xmlns:a16="http://schemas.microsoft.com/office/drawing/2014/main" val="20000"/>
                      </a:ext>
                    </a:extLst>
                  </a:gridCol>
                  <a:gridCol w="5297182">
                    <a:extLst>
                      <a:ext uri="{9D8B030D-6E8A-4147-A177-3AD203B41FA5}">
                        <a16:colId xmlns:a16="http://schemas.microsoft.com/office/drawing/2014/main" val="20001"/>
                      </a:ext>
                    </a:extLst>
                  </a:gridCol>
                </a:tblGrid>
                <a:tr h="280035">
                  <a:tc gridSpan="2">
                    <a:txBody>
                      <a:bodyPr/>
                      <a:lstStyle/>
                      <a:p>
                        <a:pPr algn="ctr">
                          <a:lnSpc>
                            <a:spcPct val="115000"/>
                          </a:lnSpc>
                          <a:spcAft>
                            <a:spcPts val="0"/>
                          </a:spcAft>
                        </a:pPr>
                        <a:r>
                          <a:rPr lang="es-MX" sz="1600" dirty="0">
                            <a:effectLst/>
                          </a:rPr>
                          <a:t>Archivo General de la Nación</a:t>
                        </a:r>
                        <a:endParaRPr lang="es-MX" sz="1600" dirty="0">
                          <a:effectLst/>
                          <a:latin typeface="Calibri"/>
                          <a:ea typeface="Calibri"/>
                          <a:cs typeface="Times New Roman"/>
                        </a:endParaRPr>
                      </a:p>
                    </a:txBody>
                    <a:tcPr marL="44450" marR="44450" marT="0" marB="0" anchor="ctr">
                      <a:solidFill>
                        <a:schemeClr val="accent2"/>
                      </a:solidFill>
                    </a:tcPr>
                  </a:tc>
                  <a:tc hMerge="1">
                    <a:txBody>
                      <a:bodyPr/>
                      <a:lstStyle/>
                      <a:p>
                        <a:endParaRPr lang="es-MX"/>
                      </a:p>
                    </a:txBody>
                    <a:tcPr/>
                  </a:tc>
                  <a:extLst>
                    <a:ext uri="{0D108BD9-81ED-4DB2-BD59-A6C34878D82A}">
                      <a16:rowId xmlns:a16="http://schemas.microsoft.com/office/drawing/2014/main" val="10000"/>
                    </a:ext>
                  </a:extLst>
                </a:tr>
                <a:tr h="280035">
                  <a:tc>
                    <a:txBody>
                      <a:bodyPr/>
                      <a:lstStyle/>
                      <a:p>
                        <a:pPr algn="ctr">
                          <a:lnSpc>
                            <a:spcPct val="115000"/>
                          </a:lnSpc>
                          <a:spcAft>
                            <a:spcPts val="0"/>
                          </a:spcAft>
                        </a:pPr>
                        <a:r>
                          <a:rPr lang="es-MX" sz="1600" dirty="0">
                            <a:effectLst/>
                          </a:rPr>
                          <a:t>4S</a:t>
                        </a:r>
                        <a:endParaRPr lang="es-MX" sz="1600" dirty="0">
                          <a:effectLst/>
                          <a:latin typeface="Calibri"/>
                          <a:ea typeface="Calibri"/>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MX" sz="1600" dirty="0">
                            <a:effectLst/>
                          </a:rPr>
                          <a:t>Consultoría y Control técnico archivístico</a:t>
                        </a:r>
                        <a:endParaRPr lang="es-MX" sz="16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1"/>
                    </a:ext>
                  </a:extLst>
                </a:tr>
                <a:tr h="487680">
                  <a:tc>
                    <a:txBody>
                      <a:bodyPr/>
                      <a:lstStyle/>
                      <a:p>
                        <a:pPr algn="ctr">
                          <a:lnSpc>
                            <a:spcPct val="115000"/>
                          </a:lnSpc>
                          <a:spcAft>
                            <a:spcPts val="0"/>
                          </a:spcAft>
                        </a:pPr>
                        <a:r>
                          <a:rPr lang="es-MX" sz="1600" dirty="0">
                            <a:effectLst/>
                          </a:rPr>
                          <a:t>4S.1</a:t>
                        </a:r>
                        <a:endParaRPr lang="es-MX" sz="1600" dirty="0">
                          <a:effectLst/>
                          <a:latin typeface="Calibri"/>
                          <a:ea typeface="Calibri"/>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MX" sz="1600" dirty="0">
                            <a:effectLst/>
                          </a:rPr>
                          <a:t>Disposiciones en la materia de consultoría y control técnico archivístico</a:t>
                        </a:r>
                        <a:endParaRPr lang="es-MX" sz="16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2"/>
                    </a:ext>
                  </a:extLst>
                </a:tr>
                <a:tr h="487680">
                  <a:tc>
                    <a:txBody>
                      <a:bodyPr/>
                      <a:lstStyle/>
                      <a:p>
                        <a:pPr algn="ctr">
                          <a:lnSpc>
                            <a:spcPct val="115000"/>
                          </a:lnSpc>
                          <a:spcAft>
                            <a:spcPts val="0"/>
                          </a:spcAft>
                        </a:pPr>
                        <a:r>
                          <a:rPr lang="es-MX" sz="1600" dirty="0">
                            <a:effectLst/>
                          </a:rPr>
                          <a:t>4S.2</a:t>
                        </a:r>
                        <a:endParaRPr lang="es-MX" sz="1600" dirty="0">
                          <a:effectLst/>
                          <a:latin typeface="Calibri"/>
                          <a:ea typeface="Calibri"/>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MX" sz="1600" dirty="0">
                            <a:effectLst/>
                          </a:rPr>
                          <a:t>Programas y proyectos en la materia de consultoría y control técnico archivístico</a:t>
                        </a:r>
                        <a:endParaRPr lang="es-MX" sz="16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3"/>
                    </a:ext>
                  </a:extLst>
                </a:tr>
                <a:tr h="487680">
                  <a:tc>
                    <a:txBody>
                      <a:bodyPr/>
                      <a:lstStyle/>
                      <a:p>
                        <a:pPr algn="ctr">
                          <a:lnSpc>
                            <a:spcPct val="115000"/>
                          </a:lnSpc>
                          <a:spcAft>
                            <a:spcPts val="0"/>
                          </a:spcAft>
                        </a:pPr>
                        <a:r>
                          <a:rPr lang="es-MX" sz="1600" dirty="0">
                            <a:effectLst/>
                          </a:rPr>
                          <a:t>4S.3</a:t>
                        </a:r>
                        <a:endParaRPr lang="es-MX" sz="1600" dirty="0">
                          <a:effectLst/>
                          <a:latin typeface="Calibri"/>
                          <a:ea typeface="Calibri"/>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MX" sz="1600" dirty="0">
                            <a:effectLst/>
                          </a:rPr>
                          <a:t>Registro de responsables de las áreas coordinadoras de archivo</a:t>
                        </a:r>
                        <a:endParaRPr lang="es-MX" sz="16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4"/>
                    </a:ext>
                  </a:extLst>
                </a:tr>
                <a:tr h="487680">
                  <a:tc>
                    <a:txBody>
                      <a:bodyPr/>
                      <a:lstStyle/>
                      <a:p>
                        <a:pPr algn="ctr">
                          <a:lnSpc>
                            <a:spcPct val="115000"/>
                          </a:lnSpc>
                          <a:spcAft>
                            <a:spcPts val="0"/>
                          </a:spcAft>
                        </a:pPr>
                        <a:r>
                          <a:rPr lang="es-MX" sz="1600" dirty="0">
                            <a:effectLst/>
                          </a:rPr>
                          <a:t>4S.4</a:t>
                        </a:r>
                        <a:endParaRPr lang="es-MX" sz="1600" dirty="0">
                          <a:effectLst/>
                          <a:latin typeface="Calibri"/>
                          <a:ea typeface="Calibri"/>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MX" sz="1600" dirty="0">
                            <a:effectLst/>
                          </a:rPr>
                          <a:t>Asesoría archivística</a:t>
                        </a:r>
                        <a:endParaRPr lang="es-MX" sz="16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5"/>
                    </a:ext>
                  </a:extLst>
                </a:tr>
                <a:tr h="487680">
                  <a:tc>
                    <a:txBody>
                      <a:bodyPr/>
                      <a:lstStyle/>
                      <a:p>
                        <a:pPr algn="ctr">
                          <a:lnSpc>
                            <a:spcPct val="115000"/>
                          </a:lnSpc>
                          <a:spcAft>
                            <a:spcPts val="0"/>
                          </a:spcAft>
                        </a:pPr>
                        <a:r>
                          <a:rPr lang="es-MX" sz="1600" dirty="0">
                            <a:effectLst/>
                          </a:rPr>
                          <a:t>4S.5</a:t>
                        </a:r>
                        <a:endParaRPr lang="es-MX" sz="1600" dirty="0">
                          <a:effectLst/>
                          <a:latin typeface="Calibri"/>
                          <a:ea typeface="Calibri"/>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MX" sz="1600" dirty="0">
                            <a:effectLst/>
                          </a:rPr>
                          <a:t>Capacitación archivística</a:t>
                        </a:r>
                        <a:endParaRPr lang="es-MX" sz="16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6"/>
                    </a:ext>
                  </a:extLst>
                </a:tr>
                <a:tr h="487680">
                  <a:tc>
                    <a:txBody>
                      <a:bodyPr/>
                      <a:lstStyle/>
                      <a:p>
                        <a:pPr algn="ctr">
                          <a:lnSpc>
                            <a:spcPct val="115000"/>
                          </a:lnSpc>
                          <a:spcAft>
                            <a:spcPts val="0"/>
                          </a:spcAft>
                        </a:pPr>
                        <a:r>
                          <a:rPr lang="es-MX" sz="1600" dirty="0">
                            <a:effectLst/>
                          </a:rPr>
                          <a:t>4S.6</a:t>
                        </a:r>
                        <a:endParaRPr lang="es-MX" sz="1600" dirty="0">
                          <a:effectLst/>
                          <a:latin typeface="Calibri"/>
                          <a:ea typeface="Calibri"/>
                          <a:cs typeface="Times New Roman"/>
                        </a:endParaRPr>
                      </a:p>
                    </a:txBody>
                    <a:tcPr marL="44450" marR="44450" marT="0" marB="0" anchor="ctr">
                      <a:solidFill>
                        <a:schemeClr val="accent2"/>
                      </a:solidFill>
                    </a:tcPr>
                  </a:tc>
                  <a:tc>
                    <a:txBody>
                      <a:bodyPr/>
                      <a:lstStyle/>
                      <a:p>
                        <a:pPr algn="ctr">
                          <a:lnSpc>
                            <a:spcPct val="115000"/>
                          </a:lnSpc>
                          <a:spcAft>
                            <a:spcPts val="0"/>
                          </a:spcAft>
                        </a:pPr>
                        <a:r>
                          <a:rPr lang="es-MX" sz="1600" dirty="0">
                            <a:effectLst/>
                          </a:rPr>
                          <a:t>Inspección archivística</a:t>
                        </a:r>
                        <a:endParaRPr lang="es-MX" sz="16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7"/>
                    </a:ext>
                  </a:extLst>
                </a:tr>
              </a:tbl>
            </a:graphicData>
          </a:graphic>
        </p:graphicFrame>
        <p:cxnSp>
          <p:nvCxnSpPr>
            <p:cNvPr id="41" name="1 Conector recto de flecha"/>
            <p:cNvCxnSpPr/>
            <p:nvPr/>
          </p:nvCxnSpPr>
          <p:spPr>
            <a:xfrm>
              <a:off x="4815370" y="1642512"/>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6 Conector recto de flecha"/>
            <p:cNvCxnSpPr/>
            <p:nvPr/>
          </p:nvCxnSpPr>
          <p:spPr>
            <a:xfrm>
              <a:off x="4851619" y="4378816"/>
              <a:ext cx="8858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5"/>
            <p:cNvSpPr>
              <a:spLocks noChangeArrowheads="1"/>
            </p:cNvSpPr>
            <p:nvPr/>
          </p:nvSpPr>
          <p:spPr bwMode="auto">
            <a:xfrm>
              <a:off x="4107216" y="1434083"/>
              <a:ext cx="74440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Fondo</a:t>
              </a:r>
              <a:endParaRPr kumimoji="0" lang="es-MX" altLang="es-MX"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b="0" i="0" u="none" strike="noStrike" cap="none" normalizeH="0" baseline="0" dirty="0">
                <a:ln>
                  <a:noFill/>
                </a:ln>
                <a:solidFill>
                  <a:schemeClr val="tx1"/>
                </a:solidFill>
                <a:effectLst/>
                <a:latin typeface="Arial" pitchFamily="34" charset="0"/>
                <a:cs typeface="Arial" pitchFamily="34" charset="0"/>
              </a:endParaRPr>
            </a:p>
          </p:txBody>
        </p:sp>
        <p:sp>
          <p:nvSpPr>
            <p:cNvPr id="44" name="Rectangle 6"/>
            <p:cNvSpPr>
              <a:spLocks noChangeArrowheads="1"/>
            </p:cNvSpPr>
            <p:nvPr/>
          </p:nvSpPr>
          <p:spPr bwMode="auto">
            <a:xfrm>
              <a:off x="4079199" y="2302193"/>
              <a:ext cx="9503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ctr"/>
                </a:tabLst>
                <a:defRPr>
                  <a:solidFill>
                    <a:schemeClr val="tx1"/>
                  </a:solidFill>
                  <a:latin typeface="Arial" pitchFamily="34" charset="0"/>
                  <a:cs typeface="Arial" pitchFamily="34" charset="0"/>
                </a:defRPr>
              </a:lvl1pPr>
              <a:lvl2pPr fontAlgn="base">
                <a:spcBef>
                  <a:spcPct val="0"/>
                </a:spcBef>
                <a:spcAft>
                  <a:spcPct val="0"/>
                </a:spcAft>
                <a:tabLst>
                  <a:tab pos="457200" algn="ctr"/>
                </a:tabLst>
                <a:defRPr>
                  <a:solidFill>
                    <a:schemeClr val="tx1"/>
                  </a:solidFill>
                  <a:latin typeface="Arial" pitchFamily="34" charset="0"/>
                  <a:cs typeface="Arial" pitchFamily="34" charset="0"/>
                </a:defRPr>
              </a:lvl2pPr>
              <a:lvl3pPr fontAlgn="base">
                <a:spcBef>
                  <a:spcPct val="0"/>
                </a:spcBef>
                <a:spcAft>
                  <a:spcPct val="0"/>
                </a:spcAft>
                <a:tabLst>
                  <a:tab pos="457200" algn="ctr"/>
                </a:tabLst>
                <a:defRPr>
                  <a:solidFill>
                    <a:schemeClr val="tx1"/>
                  </a:solidFill>
                  <a:latin typeface="Arial" pitchFamily="34" charset="0"/>
                  <a:cs typeface="Arial" pitchFamily="34" charset="0"/>
                </a:defRPr>
              </a:lvl3pPr>
              <a:lvl4pPr fontAlgn="base">
                <a:spcBef>
                  <a:spcPct val="0"/>
                </a:spcBef>
                <a:spcAft>
                  <a:spcPct val="0"/>
                </a:spcAft>
                <a:tabLst>
                  <a:tab pos="457200" algn="ctr"/>
                </a:tabLst>
                <a:defRPr>
                  <a:solidFill>
                    <a:schemeClr val="tx1"/>
                  </a:solidFill>
                  <a:latin typeface="Arial" pitchFamily="34" charset="0"/>
                  <a:cs typeface="Arial" pitchFamily="34" charset="0"/>
                </a:defRPr>
              </a:lvl4pPr>
              <a:lvl5pPr fontAlgn="base">
                <a:spcBef>
                  <a:spcPct val="0"/>
                </a:spcBef>
                <a:spcAft>
                  <a:spcPct val="0"/>
                </a:spcAft>
                <a:tabLst>
                  <a:tab pos="457200" algn="ctr"/>
                </a:tabLst>
                <a:defRPr>
                  <a:solidFill>
                    <a:schemeClr val="tx1"/>
                  </a:solidFill>
                  <a:latin typeface="Arial" pitchFamily="34" charset="0"/>
                  <a:cs typeface="Arial" pitchFamily="34" charset="0"/>
                </a:defRPr>
              </a:lvl5pPr>
              <a:lvl6pPr fontAlgn="base">
                <a:spcBef>
                  <a:spcPct val="0"/>
                </a:spcBef>
                <a:spcAft>
                  <a:spcPct val="0"/>
                </a:spcAft>
                <a:tabLst>
                  <a:tab pos="457200" algn="ctr"/>
                </a:tabLst>
                <a:defRPr>
                  <a:solidFill>
                    <a:schemeClr val="tx1"/>
                  </a:solidFill>
                  <a:latin typeface="Arial" pitchFamily="34" charset="0"/>
                  <a:cs typeface="Arial" pitchFamily="34" charset="0"/>
                </a:defRPr>
              </a:lvl6pPr>
              <a:lvl7pPr fontAlgn="base">
                <a:spcBef>
                  <a:spcPct val="0"/>
                </a:spcBef>
                <a:spcAft>
                  <a:spcPct val="0"/>
                </a:spcAft>
                <a:tabLst>
                  <a:tab pos="457200" algn="ctr"/>
                </a:tabLst>
                <a:defRPr>
                  <a:solidFill>
                    <a:schemeClr val="tx1"/>
                  </a:solidFill>
                  <a:latin typeface="Arial" pitchFamily="34" charset="0"/>
                  <a:cs typeface="Arial" pitchFamily="34" charset="0"/>
                </a:defRPr>
              </a:lvl7pPr>
              <a:lvl8pPr fontAlgn="base">
                <a:spcBef>
                  <a:spcPct val="0"/>
                </a:spcBef>
                <a:spcAft>
                  <a:spcPct val="0"/>
                </a:spcAft>
                <a:tabLst>
                  <a:tab pos="457200" algn="ctr"/>
                </a:tabLst>
                <a:defRPr>
                  <a:solidFill>
                    <a:schemeClr val="tx1"/>
                  </a:solidFill>
                  <a:latin typeface="Arial" pitchFamily="34" charset="0"/>
                  <a:cs typeface="Arial" pitchFamily="34" charset="0"/>
                </a:defRPr>
              </a:lvl8pPr>
              <a:lvl9pPr fontAlgn="base">
                <a:spcBef>
                  <a:spcPct val="0"/>
                </a:spcBef>
                <a:spcAft>
                  <a:spcPct val="0"/>
                </a:spcAft>
                <a:tabLst>
                  <a:tab pos="457200" algn="ct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ctr"/>
                </a:tabLst>
              </a:pPr>
              <a:r>
                <a:rPr kumimoji="0" lang="es-MX" altLang="es-MX"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Sección</a:t>
              </a:r>
              <a:endParaRPr kumimoji="0" lang="es-MX" altLang="es-MX"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ctr"/>
                </a:tabLst>
              </a:pPr>
              <a:endParaRPr kumimoji="0" lang="es-MX" altLang="es-MX" sz="1800" b="0" i="0" u="none" strike="noStrike" cap="none" normalizeH="0" baseline="0" dirty="0">
                <a:ln>
                  <a:noFill/>
                </a:ln>
                <a:solidFill>
                  <a:schemeClr val="tx1"/>
                </a:solidFill>
                <a:effectLst/>
                <a:latin typeface="Arial" pitchFamily="34" charset="0"/>
                <a:cs typeface="Arial" pitchFamily="34" charset="0"/>
              </a:endParaRPr>
            </a:p>
          </p:txBody>
        </p:sp>
        <p:sp>
          <p:nvSpPr>
            <p:cNvPr id="45" name="Rectangle 7"/>
            <p:cNvSpPr>
              <a:spLocks noChangeArrowheads="1"/>
            </p:cNvSpPr>
            <p:nvPr/>
          </p:nvSpPr>
          <p:spPr bwMode="auto">
            <a:xfrm>
              <a:off x="4232897" y="4146534"/>
              <a:ext cx="7966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ctr"/>
                </a:tabLst>
                <a:defRPr>
                  <a:solidFill>
                    <a:schemeClr val="tx1"/>
                  </a:solidFill>
                  <a:latin typeface="Arial" pitchFamily="34" charset="0"/>
                  <a:cs typeface="Arial" pitchFamily="34" charset="0"/>
                </a:defRPr>
              </a:lvl1pPr>
              <a:lvl2pPr fontAlgn="base">
                <a:spcBef>
                  <a:spcPct val="0"/>
                </a:spcBef>
                <a:spcAft>
                  <a:spcPct val="0"/>
                </a:spcAft>
                <a:tabLst>
                  <a:tab pos="457200" algn="ctr"/>
                </a:tabLst>
                <a:defRPr>
                  <a:solidFill>
                    <a:schemeClr val="tx1"/>
                  </a:solidFill>
                  <a:latin typeface="Arial" pitchFamily="34" charset="0"/>
                  <a:cs typeface="Arial" pitchFamily="34" charset="0"/>
                </a:defRPr>
              </a:lvl2pPr>
              <a:lvl3pPr fontAlgn="base">
                <a:spcBef>
                  <a:spcPct val="0"/>
                </a:spcBef>
                <a:spcAft>
                  <a:spcPct val="0"/>
                </a:spcAft>
                <a:tabLst>
                  <a:tab pos="457200" algn="ctr"/>
                </a:tabLst>
                <a:defRPr>
                  <a:solidFill>
                    <a:schemeClr val="tx1"/>
                  </a:solidFill>
                  <a:latin typeface="Arial" pitchFamily="34" charset="0"/>
                  <a:cs typeface="Arial" pitchFamily="34" charset="0"/>
                </a:defRPr>
              </a:lvl3pPr>
              <a:lvl4pPr fontAlgn="base">
                <a:spcBef>
                  <a:spcPct val="0"/>
                </a:spcBef>
                <a:spcAft>
                  <a:spcPct val="0"/>
                </a:spcAft>
                <a:tabLst>
                  <a:tab pos="457200" algn="ctr"/>
                </a:tabLst>
                <a:defRPr>
                  <a:solidFill>
                    <a:schemeClr val="tx1"/>
                  </a:solidFill>
                  <a:latin typeface="Arial" pitchFamily="34" charset="0"/>
                  <a:cs typeface="Arial" pitchFamily="34" charset="0"/>
                </a:defRPr>
              </a:lvl4pPr>
              <a:lvl5pPr fontAlgn="base">
                <a:spcBef>
                  <a:spcPct val="0"/>
                </a:spcBef>
                <a:spcAft>
                  <a:spcPct val="0"/>
                </a:spcAft>
                <a:tabLst>
                  <a:tab pos="457200" algn="ctr"/>
                </a:tabLst>
                <a:defRPr>
                  <a:solidFill>
                    <a:schemeClr val="tx1"/>
                  </a:solidFill>
                  <a:latin typeface="Arial" pitchFamily="34" charset="0"/>
                  <a:cs typeface="Arial" pitchFamily="34" charset="0"/>
                </a:defRPr>
              </a:lvl5pPr>
              <a:lvl6pPr fontAlgn="base">
                <a:spcBef>
                  <a:spcPct val="0"/>
                </a:spcBef>
                <a:spcAft>
                  <a:spcPct val="0"/>
                </a:spcAft>
                <a:tabLst>
                  <a:tab pos="457200" algn="ctr"/>
                </a:tabLst>
                <a:defRPr>
                  <a:solidFill>
                    <a:schemeClr val="tx1"/>
                  </a:solidFill>
                  <a:latin typeface="Arial" pitchFamily="34" charset="0"/>
                  <a:cs typeface="Arial" pitchFamily="34" charset="0"/>
                </a:defRPr>
              </a:lvl6pPr>
              <a:lvl7pPr fontAlgn="base">
                <a:spcBef>
                  <a:spcPct val="0"/>
                </a:spcBef>
                <a:spcAft>
                  <a:spcPct val="0"/>
                </a:spcAft>
                <a:tabLst>
                  <a:tab pos="457200" algn="ctr"/>
                </a:tabLst>
                <a:defRPr>
                  <a:solidFill>
                    <a:schemeClr val="tx1"/>
                  </a:solidFill>
                  <a:latin typeface="Arial" pitchFamily="34" charset="0"/>
                  <a:cs typeface="Arial" pitchFamily="34" charset="0"/>
                </a:defRPr>
              </a:lvl7pPr>
              <a:lvl8pPr fontAlgn="base">
                <a:spcBef>
                  <a:spcPct val="0"/>
                </a:spcBef>
                <a:spcAft>
                  <a:spcPct val="0"/>
                </a:spcAft>
                <a:tabLst>
                  <a:tab pos="457200" algn="ctr"/>
                </a:tabLst>
                <a:defRPr>
                  <a:solidFill>
                    <a:schemeClr val="tx1"/>
                  </a:solidFill>
                  <a:latin typeface="Arial" pitchFamily="34" charset="0"/>
                  <a:cs typeface="Arial" pitchFamily="34" charset="0"/>
                </a:defRPr>
              </a:lvl8pPr>
              <a:lvl9pPr fontAlgn="base">
                <a:spcBef>
                  <a:spcPct val="0"/>
                </a:spcBef>
                <a:spcAft>
                  <a:spcPct val="0"/>
                </a:spcAft>
                <a:tabLst>
                  <a:tab pos="457200" algn="ct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ctr"/>
                </a:tabLst>
              </a:pPr>
              <a:r>
                <a:rPr kumimoji="0" lang="es-MX" altLang="es-MX"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Serie</a:t>
              </a:r>
              <a:br>
                <a:rPr kumimoji="0" lang="es-MX" altLang="es-MX"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br>
              <a:endParaRPr kumimoji="0" lang="es-MX" altLang="es-MX" sz="1600" b="0" i="0" u="none" strike="noStrike" cap="none" normalizeH="0" baseline="0" dirty="0">
                <a:ln>
                  <a:noFill/>
                </a:ln>
                <a:solidFill>
                  <a:schemeClr val="tx1"/>
                </a:solidFill>
                <a:effectLst/>
              </a:endParaRPr>
            </a:p>
          </p:txBody>
        </p:sp>
        <p:cxnSp>
          <p:nvCxnSpPr>
            <p:cNvPr id="46" name="15 Conector angular"/>
            <p:cNvCxnSpPr/>
            <p:nvPr/>
          </p:nvCxnSpPr>
          <p:spPr>
            <a:xfrm flipV="1">
              <a:off x="4851619" y="1873054"/>
              <a:ext cx="838727" cy="58767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16 Rectángulo"/>
            <p:cNvSpPr/>
            <p:nvPr/>
          </p:nvSpPr>
          <p:spPr>
            <a:xfrm>
              <a:off x="7441707" y="5088234"/>
              <a:ext cx="2479590" cy="461665"/>
            </a:xfrm>
            <a:prstGeom prst="rect">
              <a:avLst/>
            </a:prstGeom>
          </p:spPr>
          <p:txBody>
            <a:bodyPr wrap="none">
              <a:spAutoFit/>
            </a:bodyPr>
            <a:lstStyle/>
            <a:p>
              <a:r>
                <a:rPr lang="es-MX" sz="2400" b="1" dirty="0"/>
                <a:t>AGN/4S.5/7/2016</a:t>
              </a:r>
              <a:endParaRPr lang="es-MX" sz="2400" dirty="0"/>
            </a:p>
          </p:txBody>
        </p:sp>
        <p:cxnSp>
          <p:nvCxnSpPr>
            <p:cNvPr id="48" name="7 Conector recto de flecha"/>
            <p:cNvCxnSpPr/>
            <p:nvPr/>
          </p:nvCxnSpPr>
          <p:spPr>
            <a:xfrm flipH="1">
              <a:off x="6505984" y="5412315"/>
              <a:ext cx="1038225" cy="523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8 Conector recto de flecha"/>
            <p:cNvCxnSpPr/>
            <p:nvPr/>
          </p:nvCxnSpPr>
          <p:spPr>
            <a:xfrm flipH="1">
              <a:off x="7874022" y="5412315"/>
              <a:ext cx="495300" cy="523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9 Conector recto de flecha"/>
            <p:cNvCxnSpPr/>
            <p:nvPr/>
          </p:nvCxnSpPr>
          <p:spPr>
            <a:xfrm flipH="1">
              <a:off x="8681502" y="5471205"/>
              <a:ext cx="1" cy="523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11 Conector recto de flecha"/>
            <p:cNvCxnSpPr/>
            <p:nvPr/>
          </p:nvCxnSpPr>
          <p:spPr>
            <a:xfrm>
              <a:off x="8954256" y="5442665"/>
              <a:ext cx="432048" cy="4631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12 Conector recto de flecha"/>
            <p:cNvCxnSpPr/>
            <p:nvPr/>
          </p:nvCxnSpPr>
          <p:spPr>
            <a:xfrm>
              <a:off x="9818352" y="5402189"/>
              <a:ext cx="1406397" cy="562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22 CuadroTexto"/>
            <p:cNvSpPr txBox="1"/>
            <p:nvPr/>
          </p:nvSpPr>
          <p:spPr>
            <a:xfrm>
              <a:off x="6073936" y="5891642"/>
              <a:ext cx="772071" cy="369332"/>
            </a:xfrm>
            <a:prstGeom prst="rect">
              <a:avLst/>
            </a:prstGeom>
            <a:noFill/>
          </p:spPr>
          <p:txBody>
            <a:bodyPr wrap="none" rtlCol="0">
              <a:spAutoFit/>
            </a:bodyPr>
            <a:lstStyle/>
            <a:p>
              <a:r>
                <a:rPr lang="es-MX" sz="1600" b="1" dirty="0"/>
                <a:t>Fondo</a:t>
              </a:r>
              <a:r>
                <a:rPr lang="es-MX" dirty="0"/>
                <a:t> </a:t>
              </a:r>
            </a:p>
          </p:txBody>
        </p:sp>
        <p:sp>
          <p:nvSpPr>
            <p:cNvPr id="54" name="23 CuadroTexto"/>
            <p:cNvSpPr txBox="1"/>
            <p:nvPr/>
          </p:nvSpPr>
          <p:spPr>
            <a:xfrm>
              <a:off x="7445485" y="5922420"/>
              <a:ext cx="829073" cy="338554"/>
            </a:xfrm>
            <a:prstGeom prst="rect">
              <a:avLst/>
            </a:prstGeom>
            <a:noFill/>
          </p:spPr>
          <p:txBody>
            <a:bodyPr wrap="none" rtlCol="0">
              <a:spAutoFit/>
            </a:bodyPr>
            <a:lstStyle/>
            <a:p>
              <a:r>
                <a:rPr lang="es-MX" sz="1600" b="1" dirty="0"/>
                <a:t>Sección</a:t>
              </a:r>
            </a:p>
          </p:txBody>
        </p:sp>
        <p:sp>
          <p:nvSpPr>
            <p:cNvPr id="55" name="24 CuadroTexto"/>
            <p:cNvSpPr txBox="1"/>
            <p:nvPr/>
          </p:nvSpPr>
          <p:spPr>
            <a:xfrm>
              <a:off x="8405027" y="5936190"/>
              <a:ext cx="611065" cy="338554"/>
            </a:xfrm>
            <a:prstGeom prst="rect">
              <a:avLst/>
            </a:prstGeom>
            <a:noFill/>
          </p:spPr>
          <p:txBody>
            <a:bodyPr wrap="none" rtlCol="0">
              <a:spAutoFit/>
            </a:bodyPr>
            <a:lstStyle/>
            <a:p>
              <a:r>
                <a:rPr lang="es-MX" sz="1600" b="1" dirty="0"/>
                <a:t>Serie</a:t>
              </a:r>
            </a:p>
          </p:txBody>
        </p:sp>
        <p:sp>
          <p:nvSpPr>
            <p:cNvPr id="56" name="25 CuadroTexto"/>
            <p:cNvSpPr txBox="1"/>
            <p:nvPr/>
          </p:nvSpPr>
          <p:spPr>
            <a:xfrm>
              <a:off x="9305217" y="5907031"/>
              <a:ext cx="1739964" cy="338554"/>
            </a:xfrm>
            <a:prstGeom prst="rect">
              <a:avLst/>
            </a:prstGeom>
            <a:noFill/>
          </p:spPr>
          <p:txBody>
            <a:bodyPr wrap="none" rtlCol="0">
              <a:spAutoFit/>
            </a:bodyPr>
            <a:lstStyle/>
            <a:p>
              <a:r>
                <a:rPr lang="es-MX" sz="1600" b="1" dirty="0"/>
                <a:t>No. de Expediente</a:t>
              </a:r>
            </a:p>
          </p:txBody>
        </p:sp>
        <p:sp>
          <p:nvSpPr>
            <p:cNvPr id="57" name="26 CuadroTexto"/>
            <p:cNvSpPr txBox="1"/>
            <p:nvPr/>
          </p:nvSpPr>
          <p:spPr>
            <a:xfrm>
              <a:off x="11224749" y="5921758"/>
              <a:ext cx="530915" cy="338554"/>
            </a:xfrm>
            <a:prstGeom prst="rect">
              <a:avLst/>
            </a:prstGeom>
            <a:noFill/>
          </p:spPr>
          <p:txBody>
            <a:bodyPr wrap="none" rtlCol="0">
              <a:spAutoFit/>
            </a:bodyPr>
            <a:lstStyle/>
            <a:p>
              <a:r>
                <a:rPr lang="es-MX" sz="1600" b="1" dirty="0"/>
                <a:t>Año</a:t>
              </a:r>
            </a:p>
          </p:txBody>
        </p:sp>
      </p:grpSp>
      <p:sp>
        <p:nvSpPr>
          <p:cNvPr id="2" name="Rectángulo 1">
            <a:extLst>
              <a:ext uri="{FF2B5EF4-FFF2-40B4-BE49-F238E27FC236}">
                <a16:creationId xmlns:a16="http://schemas.microsoft.com/office/drawing/2014/main" id="{6F8AA290-1BFB-4D3B-A727-6BB133D7AB8D}"/>
              </a:ext>
            </a:extLst>
          </p:cNvPr>
          <p:cNvSpPr/>
          <p:nvPr/>
        </p:nvSpPr>
        <p:spPr>
          <a:xfrm>
            <a:off x="-27489" y="1954012"/>
            <a:ext cx="4572277" cy="461665"/>
          </a:xfrm>
          <a:prstGeom prst="rect">
            <a:avLst/>
          </a:prstGeom>
        </p:spPr>
        <p:txBody>
          <a:bodyPr wrap="none">
            <a:spAutoFit/>
          </a:bodyPr>
          <a:lstStyle/>
          <a:p>
            <a:r>
              <a:rPr lang="es-MX" sz="2400" b="1" dirty="0">
                <a:solidFill>
                  <a:srgbClr val="FF0000"/>
                </a:solidFill>
              </a:rPr>
              <a:t>PROCEDENCIA Y ORDEN ORIGINAL</a:t>
            </a:r>
            <a:endParaRPr lang="es-MX" sz="2400" b="1" dirty="0"/>
          </a:p>
        </p:txBody>
      </p:sp>
      <p:sp>
        <p:nvSpPr>
          <p:cNvPr id="3" name="Flecha: a la derecha 2">
            <a:extLst>
              <a:ext uri="{FF2B5EF4-FFF2-40B4-BE49-F238E27FC236}">
                <a16:creationId xmlns:a16="http://schemas.microsoft.com/office/drawing/2014/main" id="{6B3E8A7C-F5F1-42C0-85B3-8377E1C310E6}"/>
              </a:ext>
            </a:extLst>
          </p:cNvPr>
          <p:cNvSpPr/>
          <p:nvPr/>
        </p:nvSpPr>
        <p:spPr>
          <a:xfrm rot="5400000">
            <a:off x="1557891" y="2936481"/>
            <a:ext cx="1376610" cy="787216"/>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A11BCABF-8CBA-4E05-A84E-41AF6DA06BA2}"/>
              </a:ext>
            </a:extLst>
          </p:cNvPr>
          <p:cNvSpPr/>
          <p:nvPr/>
        </p:nvSpPr>
        <p:spPr>
          <a:xfrm>
            <a:off x="445660" y="4658384"/>
            <a:ext cx="3971728" cy="461665"/>
          </a:xfrm>
          <a:prstGeom prst="rect">
            <a:avLst/>
          </a:prstGeom>
        </p:spPr>
        <p:txBody>
          <a:bodyPr wrap="none">
            <a:spAutoFit/>
          </a:bodyPr>
          <a:lstStyle/>
          <a:p>
            <a:r>
              <a:rPr lang="es-ES" sz="2400" b="1" dirty="0">
                <a:solidFill>
                  <a:srgbClr val="FF0000"/>
                </a:solidFill>
              </a:rPr>
              <a:t>C</a:t>
            </a:r>
            <a:r>
              <a:rPr lang="es-MX" sz="2400" b="1" dirty="0">
                <a:solidFill>
                  <a:srgbClr val="FF0000"/>
                </a:solidFill>
              </a:rPr>
              <a:t>LASIFICACIÓN ARCHIVÍSTICA</a:t>
            </a:r>
            <a:endParaRPr lang="es-MX" sz="2400" b="1" dirty="0"/>
          </a:p>
        </p:txBody>
      </p:sp>
      <p:sp>
        <p:nvSpPr>
          <p:cNvPr id="7" name="Rectángulo 6">
            <a:extLst>
              <a:ext uri="{FF2B5EF4-FFF2-40B4-BE49-F238E27FC236}">
                <a16:creationId xmlns:a16="http://schemas.microsoft.com/office/drawing/2014/main" id="{886EE82A-E395-48BE-889F-419FB76F6F05}"/>
              </a:ext>
            </a:extLst>
          </p:cNvPr>
          <p:cNvSpPr/>
          <p:nvPr/>
        </p:nvSpPr>
        <p:spPr>
          <a:xfrm>
            <a:off x="61215" y="5742315"/>
            <a:ext cx="6096000" cy="646331"/>
          </a:xfrm>
          <a:prstGeom prst="rect">
            <a:avLst/>
          </a:prstGeom>
        </p:spPr>
        <p:txBody>
          <a:bodyPr>
            <a:spAutoFit/>
          </a:bodyPr>
          <a:lstStyle/>
          <a:p>
            <a:r>
              <a:rPr lang="es-MX" i="1" dirty="0">
                <a:latin typeface="AGaramondPro-Italic"/>
              </a:rPr>
              <a:t>Manual para la </a:t>
            </a:r>
            <a:r>
              <a:rPr lang="es-MX" i="1" dirty="0" err="1">
                <a:latin typeface="AGaramondPro-Italic"/>
              </a:rPr>
              <a:t>clasificacion</a:t>
            </a:r>
            <a:r>
              <a:rPr lang="es-MX" i="1" dirty="0">
                <a:latin typeface="AGaramondPro-Italic"/>
              </a:rPr>
              <a:t> y </a:t>
            </a:r>
            <a:r>
              <a:rPr lang="es-MX" i="1" dirty="0" err="1">
                <a:latin typeface="AGaramondPro-Italic"/>
              </a:rPr>
              <a:t>descripcion</a:t>
            </a:r>
            <a:r>
              <a:rPr lang="es-MX" i="1" dirty="0">
                <a:latin typeface="AGaramondPro-Italic"/>
              </a:rPr>
              <a:t> de los archivos, </a:t>
            </a:r>
            <a:r>
              <a:rPr lang="es-MX" dirty="0">
                <a:latin typeface="AGaramondPro-Regular"/>
              </a:rPr>
              <a:t>S. </a:t>
            </a:r>
            <a:r>
              <a:rPr lang="es-MX" dirty="0" err="1">
                <a:latin typeface="AGaramondPro-Regular"/>
              </a:rPr>
              <a:t>Muller</a:t>
            </a:r>
            <a:r>
              <a:rPr lang="es-MX" dirty="0">
                <a:latin typeface="AGaramondPro-Regular"/>
              </a:rPr>
              <a:t>, J. A. </a:t>
            </a:r>
            <a:r>
              <a:rPr lang="es-MX" dirty="0" err="1">
                <a:latin typeface="AGaramondPro-Regular"/>
              </a:rPr>
              <a:t>Feith</a:t>
            </a:r>
            <a:r>
              <a:rPr lang="es-MX" dirty="0">
                <a:latin typeface="AGaramondPro-Regular"/>
              </a:rPr>
              <a:t> y R. </a:t>
            </a:r>
            <a:r>
              <a:rPr lang="es-MX" dirty="0" err="1">
                <a:latin typeface="AGaramondPro-Regular"/>
              </a:rPr>
              <a:t>Fruin</a:t>
            </a:r>
            <a:r>
              <a:rPr lang="es-MX" dirty="0">
                <a:latin typeface="AGaramondPro-Regular"/>
              </a:rPr>
              <a:t> (1898) Holanda</a:t>
            </a:r>
            <a:endParaRPr lang="es-MX" dirty="0"/>
          </a:p>
        </p:txBody>
      </p:sp>
    </p:spTree>
    <p:extLst>
      <p:ext uri="{BB962C8B-B14F-4D97-AF65-F5344CB8AC3E}">
        <p14:creationId xmlns:p14="http://schemas.microsoft.com/office/powerpoint/2010/main" val="3155214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18F6C-50C6-4EF7-AF3D-4833D5D768F2}"/>
              </a:ext>
            </a:extLst>
          </p:cNvPr>
          <p:cNvSpPr>
            <a:spLocks noGrp="1"/>
          </p:cNvSpPr>
          <p:nvPr>
            <p:ph type="title"/>
          </p:nvPr>
        </p:nvSpPr>
        <p:spPr>
          <a:xfrm>
            <a:off x="0" y="18255"/>
            <a:ext cx="10515600" cy="1325563"/>
          </a:xfrm>
        </p:spPr>
        <p:txBody>
          <a:bodyPr/>
          <a:lstStyle/>
          <a:p>
            <a:r>
              <a:rPr lang="es-ES" b="1" dirty="0">
                <a:solidFill>
                  <a:srgbClr val="FF0000"/>
                </a:solidFill>
              </a:rPr>
              <a:t>C</a:t>
            </a:r>
            <a:r>
              <a:rPr lang="es-MX" b="1" dirty="0">
                <a:solidFill>
                  <a:srgbClr val="FF0000"/>
                </a:solidFill>
              </a:rPr>
              <a:t>LASIFICACIÓN ARCHIVÍSTICA</a:t>
            </a:r>
            <a:br>
              <a:rPr lang="es-MX" b="1" dirty="0"/>
            </a:br>
            <a:endParaRPr lang="es-MX" dirty="0"/>
          </a:p>
        </p:txBody>
      </p:sp>
      <p:sp>
        <p:nvSpPr>
          <p:cNvPr id="4" name="Marcador de contenido 3">
            <a:extLst>
              <a:ext uri="{FF2B5EF4-FFF2-40B4-BE49-F238E27FC236}">
                <a16:creationId xmlns:a16="http://schemas.microsoft.com/office/drawing/2014/main" id="{E02F5F80-AE9E-4A1D-9B3B-54A62EF2D447}"/>
              </a:ext>
            </a:extLst>
          </p:cNvPr>
          <p:cNvSpPr>
            <a:spLocks noGrp="1"/>
          </p:cNvSpPr>
          <p:nvPr>
            <p:ph idx="1"/>
          </p:nvPr>
        </p:nvSpPr>
        <p:spPr>
          <a:xfrm>
            <a:off x="240632" y="1135814"/>
            <a:ext cx="11710736" cy="5114221"/>
          </a:xfrm>
          <a:prstGeom prst="rect">
            <a:avLst/>
          </a:prstGeom>
        </p:spPr>
        <p:txBody>
          <a:bodyPr wrap="square">
            <a:spAutoFit/>
          </a:bodyPr>
          <a:lstStyle/>
          <a:p>
            <a:pPr algn="just">
              <a:lnSpc>
                <a:spcPct val="107000"/>
              </a:lnSpc>
              <a:spcAft>
                <a:spcPts val="800"/>
              </a:spcAft>
            </a:pPr>
            <a:r>
              <a:rPr lang="es-MX" sz="2400" dirty="0">
                <a:latin typeface="Calibri" panose="020F0502020204030204" pitchFamily="34" charset="0"/>
                <a:ea typeface="Calibri" panose="020F0502020204030204" pitchFamily="34" charset="0"/>
                <a:cs typeface="Times New Roman" panose="02020603050405020304" pitchFamily="18" charset="0"/>
              </a:rPr>
              <a:t>La clasificación es un proceso fundamental dentro de la gestión documental que permite identificar los documentos de archivo que cada institución produce, posee o recibe y cómo se relacionan con sus atribuciones y funciones a partir del principio de procedencia.</a:t>
            </a:r>
          </a:p>
          <a:p>
            <a:pPr algn="just">
              <a:lnSpc>
                <a:spcPct val="107000"/>
              </a:lnSpc>
              <a:spcAft>
                <a:spcPts val="800"/>
              </a:spcAft>
            </a:pPr>
            <a:r>
              <a:rPr lang="es-MX" sz="2400" dirty="0">
                <a:latin typeface="Calibri" panose="020F0502020204030204" pitchFamily="34" charset="0"/>
                <a:ea typeface="Calibri" panose="020F0502020204030204" pitchFamily="34" charset="0"/>
                <a:cs typeface="Times New Roman" panose="02020603050405020304" pitchFamily="18" charset="0"/>
              </a:rPr>
              <a:t>La norma ISO 15489, define a la clasificación como esencial para facilitar la descripción, el control y el establecimiento de relaciones entre documentos que evidencian una actividad, y para la asignación de las acciones de disposición y condiciones de acceso correspondientes a cada agrupación documental.</a:t>
            </a:r>
          </a:p>
          <a:p>
            <a:pPr algn="just">
              <a:lnSpc>
                <a:spcPct val="107000"/>
              </a:lnSpc>
              <a:spcAft>
                <a:spcPts val="800"/>
              </a:spcAft>
            </a:pPr>
            <a:r>
              <a:rPr lang="es-MX" sz="2400" dirty="0">
                <a:latin typeface="Calibri" panose="020F0502020204030204" pitchFamily="34" charset="0"/>
                <a:ea typeface="Calibri" panose="020F0502020204030204" pitchFamily="34" charset="0"/>
                <a:cs typeface="Times New Roman" panose="02020603050405020304" pitchFamily="18" charset="0"/>
              </a:rPr>
              <a:t>El proceso de clasificación se deberá realizar utilizando niveles de agrupación documental y un criterio de clasificación. Estas agrupaciones son la base de cualquier sistema de clasificación documental. </a:t>
            </a:r>
          </a:p>
          <a:p>
            <a:pPr algn="just">
              <a:lnSpc>
                <a:spcPct val="107000"/>
              </a:lnSpc>
              <a:spcAft>
                <a:spcPts val="800"/>
              </a:spcAft>
            </a:pPr>
            <a:r>
              <a:rPr lang="es-MX" sz="2400" dirty="0">
                <a:latin typeface="Calibri" panose="020F0502020204030204" pitchFamily="34" charset="0"/>
                <a:ea typeface="Calibri" panose="020F0502020204030204" pitchFamily="34" charset="0"/>
                <a:cs typeface="Calibri" panose="020F0502020204030204" pitchFamily="34" charset="0"/>
              </a:rPr>
              <a:t>De acuerdo con la Ley General de Archivos, se entenderá las siguientes agrupaciones como: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92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A39F962B-5F11-43CC-A99D-C1A107AEBC78}"/>
              </a:ext>
            </a:extLst>
          </p:cNvPr>
          <p:cNvPicPr>
            <a:picLocks noGrp="1" noChangeAspect="1"/>
          </p:cNvPicPr>
          <p:nvPr>
            <p:ph idx="1"/>
          </p:nvPr>
        </p:nvPicPr>
        <p:blipFill>
          <a:blip r:embed="rId2"/>
          <a:stretch>
            <a:fillRect/>
          </a:stretch>
        </p:blipFill>
        <p:spPr>
          <a:xfrm>
            <a:off x="-89402" y="0"/>
            <a:ext cx="12281402" cy="6886576"/>
          </a:xfrm>
        </p:spPr>
      </p:pic>
      <p:sp>
        <p:nvSpPr>
          <p:cNvPr id="2" name="Título 1"/>
          <p:cNvSpPr>
            <a:spLocks noGrp="1"/>
          </p:cNvSpPr>
          <p:nvPr>
            <p:ph type="title"/>
          </p:nvPr>
        </p:nvSpPr>
        <p:spPr/>
        <p:txBody>
          <a:bodyPr/>
          <a:lstStyle/>
          <a:p>
            <a:r>
              <a:rPr lang="es-MX" dirty="0">
                <a:solidFill>
                  <a:srgbClr val="990033"/>
                </a:solidFill>
              </a:rPr>
              <a:t>Guía de archivo documental</a:t>
            </a:r>
          </a:p>
        </p:txBody>
      </p:sp>
      <p:sp>
        <p:nvSpPr>
          <p:cNvPr id="4" name="3 Marcador de número de diapositiva"/>
          <p:cNvSpPr>
            <a:spLocks noGrp="1"/>
          </p:cNvSpPr>
          <p:nvPr>
            <p:ph type="sldNum" sz="quarter" idx="4294967295"/>
          </p:nvPr>
        </p:nvSpPr>
        <p:spPr bwMode="auto">
          <a:xfrm>
            <a:off x="4648200" y="59499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ABCB1A8-164B-4291-9816-6311FE65997E}" type="slidenum">
              <a:rPr lang="es-MX" altLang="es-ES" sz="1000">
                <a:solidFill>
                  <a:schemeClr val="bg1"/>
                </a:solidFill>
                <a:latin typeface="Century Gothic" panose="020B0502020202020204" pitchFamily="34" charset="0"/>
              </a:rPr>
              <a:pPr algn="r"/>
              <a:t>54</a:t>
            </a:fld>
            <a:endParaRPr lang="es-MX" altLang="es-ES" sz="1000" dirty="0">
              <a:solidFill>
                <a:schemeClr val="bg1"/>
              </a:solidFill>
              <a:latin typeface="Century Gothic" panose="020B0502020202020204" pitchFamily="34" charset="0"/>
            </a:endParaRPr>
          </a:p>
        </p:txBody>
      </p:sp>
      <p:sp>
        <p:nvSpPr>
          <p:cNvPr id="5" name="Rectangle 3"/>
          <p:cNvSpPr txBox="1">
            <a:spLocks noChangeArrowheads="1"/>
          </p:cNvSpPr>
          <p:nvPr/>
        </p:nvSpPr>
        <p:spPr bwMode="auto">
          <a:xfrm>
            <a:off x="1740486" y="1302393"/>
            <a:ext cx="8640762" cy="1117422"/>
          </a:xfrm>
          <a:prstGeom prst="rect">
            <a:avLst/>
          </a:prstGeom>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0" indent="0" algn="just">
              <a:buClr>
                <a:srgbClr val="7030A0"/>
              </a:buClr>
              <a:buNone/>
              <a:defRPr/>
            </a:pPr>
            <a:r>
              <a:rPr lang="es-ES" sz="1800" dirty="0"/>
              <a:t>Instrumento de consulta que contiene la </a:t>
            </a:r>
            <a:r>
              <a:rPr lang="es-ES" sz="1800" u="sng" dirty="0"/>
              <a:t>descripción general de todo el fondo documental que poseen los sujetos obligados, reflejados en</a:t>
            </a:r>
            <a:r>
              <a:rPr lang="es-ES" sz="1800" dirty="0"/>
              <a:t> el número de expedientes por serie documental del  </a:t>
            </a:r>
            <a:r>
              <a:rPr lang="es-ES" sz="1800" u="sng" dirty="0"/>
              <a:t>Cuadro General de Clasificación Archivística.</a:t>
            </a:r>
          </a:p>
          <a:p>
            <a:pPr marL="324000" algn="just">
              <a:buClr>
                <a:srgbClr val="7030A0"/>
              </a:buClr>
              <a:buFont typeface="Wingdings" panose="05000000000000000000" pitchFamily="2" charset="2"/>
              <a:buChar char="q"/>
              <a:defRPr/>
            </a:pPr>
            <a:endParaRPr lang="es-MX" sz="1800" dirty="0"/>
          </a:p>
          <a:p>
            <a:pPr marL="0" indent="0" algn="just">
              <a:buClr>
                <a:srgbClr val="7030A0"/>
              </a:buClr>
              <a:buNone/>
              <a:defRPr/>
            </a:pPr>
            <a:endParaRPr lang="es-ES" altLang="es-MX" sz="1800" kern="0" dirty="0"/>
          </a:p>
        </p:txBody>
      </p:sp>
      <p:graphicFrame>
        <p:nvGraphicFramePr>
          <p:cNvPr id="6" name="Tabla 5"/>
          <p:cNvGraphicFramePr>
            <a:graphicFrameLocks noGrp="1"/>
          </p:cNvGraphicFramePr>
          <p:nvPr/>
        </p:nvGraphicFramePr>
        <p:xfrm>
          <a:off x="537029" y="2764537"/>
          <a:ext cx="8310804" cy="1498748"/>
        </p:xfrm>
        <a:graphic>
          <a:graphicData uri="http://schemas.openxmlformats.org/drawingml/2006/table">
            <a:tbl>
              <a:tblPr firstRow="1" firstCol="1" bandRow="1">
                <a:tableStyleId>{5C22544A-7EE6-4342-B048-85BDC9FD1C3A}</a:tableStyleId>
              </a:tblPr>
              <a:tblGrid>
                <a:gridCol w="3582958">
                  <a:extLst>
                    <a:ext uri="{9D8B030D-6E8A-4147-A177-3AD203B41FA5}">
                      <a16:colId xmlns:a16="http://schemas.microsoft.com/office/drawing/2014/main" val="20000"/>
                    </a:ext>
                  </a:extLst>
                </a:gridCol>
                <a:gridCol w="4727846">
                  <a:extLst>
                    <a:ext uri="{9D8B030D-6E8A-4147-A177-3AD203B41FA5}">
                      <a16:colId xmlns:a16="http://schemas.microsoft.com/office/drawing/2014/main" val="20001"/>
                    </a:ext>
                  </a:extLst>
                </a:gridCol>
              </a:tblGrid>
              <a:tr h="159188">
                <a:tc>
                  <a:txBody>
                    <a:bodyPr/>
                    <a:lstStyle/>
                    <a:p>
                      <a:pPr>
                        <a:spcAft>
                          <a:spcPts val="0"/>
                        </a:spcAft>
                      </a:pPr>
                      <a:r>
                        <a:rPr lang="es-MX" sz="1200" dirty="0">
                          <a:effectLst/>
                        </a:rPr>
                        <a:t>Unidad Administrativa: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solidFill>
                      <a:schemeClr val="accent1">
                        <a:lumMod val="50000"/>
                      </a:schemeClr>
                    </a:solidFill>
                  </a:tcPr>
                </a:tc>
                <a:tc>
                  <a:txBody>
                    <a:bodyPr/>
                    <a:lstStyle/>
                    <a:p>
                      <a:pPr>
                        <a:spcAft>
                          <a:spcPts val="0"/>
                        </a:spcAft>
                      </a:pPr>
                      <a:r>
                        <a:rPr lang="es-MX" sz="1200" dirty="0">
                          <a:effectLst/>
                        </a:rPr>
                        <a:t>Secretaría Técnica del Pleno</a:t>
                      </a:r>
                      <a:endParaRPr lang="es-ES" sz="1200" dirty="0">
                        <a:effectLst/>
                      </a:endParaRPr>
                    </a:p>
                  </a:txBody>
                  <a:tcPr marL="68572" marR="68572" marT="0" marB="0">
                    <a:solidFill>
                      <a:schemeClr val="accent1">
                        <a:lumMod val="50000"/>
                      </a:schemeClr>
                    </a:solidFill>
                  </a:tcPr>
                </a:tc>
                <a:extLst>
                  <a:ext uri="{0D108BD9-81ED-4DB2-BD59-A6C34878D82A}">
                    <a16:rowId xmlns:a16="http://schemas.microsoft.com/office/drawing/2014/main" val="10000"/>
                  </a:ext>
                </a:extLst>
              </a:tr>
              <a:tr h="249068">
                <a:tc>
                  <a:txBody>
                    <a:bodyPr/>
                    <a:lstStyle/>
                    <a:p>
                      <a:pPr>
                        <a:spcAft>
                          <a:spcPts val="0"/>
                        </a:spcAft>
                      </a:pPr>
                      <a:r>
                        <a:rPr lang="es-MX" sz="1200" dirty="0">
                          <a:effectLst/>
                        </a:rPr>
                        <a:t>Área de Procedencia de Archivo: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solidFill>
                      <a:schemeClr val="accent1">
                        <a:lumMod val="50000"/>
                      </a:schemeClr>
                    </a:solidFill>
                  </a:tcPr>
                </a:tc>
                <a:tc>
                  <a:txBody>
                    <a:bodyPr/>
                    <a:lstStyle/>
                    <a:p>
                      <a:pPr>
                        <a:spcAft>
                          <a:spcPts val="0"/>
                        </a:spcAft>
                      </a:pPr>
                      <a:r>
                        <a:rPr lang="es-MX" sz="1100" b="1" dirty="0">
                          <a:effectLst/>
                        </a:rPr>
                        <a:t>Secretaría Técnica del Pleno</a:t>
                      </a:r>
                      <a:endParaRPr lang="es-ES" sz="1100" b="1" dirty="0">
                        <a:effectLst/>
                      </a:endParaRPr>
                    </a:p>
                  </a:txBody>
                  <a:tcPr marL="68572" marR="68572" marT="0" marB="0"/>
                </a:tc>
                <a:extLst>
                  <a:ext uri="{0D108BD9-81ED-4DB2-BD59-A6C34878D82A}">
                    <a16:rowId xmlns:a16="http://schemas.microsoft.com/office/drawing/2014/main" val="10001"/>
                  </a:ext>
                </a:extLst>
              </a:tr>
              <a:tr h="159188">
                <a:tc>
                  <a:txBody>
                    <a:bodyPr/>
                    <a:lstStyle/>
                    <a:p>
                      <a:pPr>
                        <a:spcAft>
                          <a:spcPts val="0"/>
                        </a:spcAft>
                      </a:pPr>
                      <a:r>
                        <a:rPr lang="es-MX" sz="1200" dirty="0">
                          <a:effectLst/>
                        </a:rPr>
                        <a:t>Nombre del responsable: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solidFill>
                      <a:schemeClr val="accent1">
                        <a:lumMod val="50000"/>
                      </a:schemeClr>
                    </a:solidFill>
                  </a:tcPr>
                </a:tc>
                <a:tc>
                  <a:txBody>
                    <a:bodyPr/>
                    <a:lstStyle/>
                    <a:p>
                      <a:pPr>
                        <a:spcAft>
                          <a:spcPts val="0"/>
                        </a:spcAft>
                      </a:pPr>
                      <a:r>
                        <a:rPr lang="es-MX" sz="1100" b="1" dirty="0">
                          <a:effectLst/>
                        </a:rPr>
                        <a:t>Jesús</a:t>
                      </a:r>
                      <a:r>
                        <a:rPr lang="es-MX" sz="1100" b="1" baseline="0" dirty="0">
                          <a:effectLst/>
                        </a:rPr>
                        <a:t> López</a:t>
                      </a:r>
                      <a:endParaRPr lang="es-ES" sz="1100" b="1" dirty="0">
                        <a:effectLst/>
                      </a:endParaRPr>
                    </a:p>
                  </a:txBody>
                  <a:tcPr marL="68572" marR="68572" marT="0" marB="0"/>
                </a:tc>
                <a:extLst>
                  <a:ext uri="{0D108BD9-81ED-4DB2-BD59-A6C34878D82A}">
                    <a16:rowId xmlns:a16="http://schemas.microsoft.com/office/drawing/2014/main" val="10002"/>
                  </a:ext>
                </a:extLst>
              </a:tr>
              <a:tr h="159188">
                <a:tc>
                  <a:txBody>
                    <a:bodyPr/>
                    <a:lstStyle/>
                    <a:p>
                      <a:pPr>
                        <a:spcAft>
                          <a:spcPts val="0"/>
                        </a:spcAft>
                      </a:pPr>
                      <a:r>
                        <a:rPr lang="es-MX" sz="1200" dirty="0">
                          <a:effectLst/>
                        </a:rPr>
                        <a:t>Cargo: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solidFill>
                      <a:schemeClr val="accent1">
                        <a:lumMod val="50000"/>
                      </a:schemeClr>
                    </a:solidFill>
                  </a:tcPr>
                </a:tc>
                <a:tc>
                  <a:txBody>
                    <a:bodyPr/>
                    <a:lstStyle/>
                    <a:p>
                      <a:pPr>
                        <a:spcAft>
                          <a:spcPts val="0"/>
                        </a:spcAft>
                      </a:pPr>
                      <a:r>
                        <a:rPr lang="es-MX" sz="1100" b="1" dirty="0">
                          <a:effectLst/>
                        </a:rPr>
                        <a:t>Secretario Técnico del Pleno</a:t>
                      </a:r>
                      <a:endParaRPr lang="es-ES" sz="1100" b="1" dirty="0">
                        <a:effectLst/>
                      </a:endParaRPr>
                    </a:p>
                  </a:txBody>
                  <a:tcPr marL="68572" marR="68572" marT="0" marB="0"/>
                </a:tc>
                <a:extLst>
                  <a:ext uri="{0D108BD9-81ED-4DB2-BD59-A6C34878D82A}">
                    <a16:rowId xmlns:a16="http://schemas.microsoft.com/office/drawing/2014/main" val="10003"/>
                  </a:ext>
                </a:extLst>
              </a:tr>
              <a:tr h="249068">
                <a:tc>
                  <a:txBody>
                    <a:bodyPr/>
                    <a:lstStyle/>
                    <a:p>
                      <a:pPr>
                        <a:spcAft>
                          <a:spcPts val="0"/>
                        </a:spcAft>
                      </a:pPr>
                      <a:r>
                        <a:rPr lang="es-MX" sz="1200" dirty="0">
                          <a:effectLst/>
                        </a:rPr>
                        <a:t>Domicilio: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solidFill>
                      <a:schemeClr val="accent1">
                        <a:lumMod val="50000"/>
                      </a:schemeClr>
                    </a:solidFill>
                  </a:tcPr>
                </a:tc>
                <a:tc>
                  <a:txBody>
                    <a:bodyPr/>
                    <a:lstStyle/>
                    <a:p>
                      <a:pPr>
                        <a:spcAft>
                          <a:spcPts val="0"/>
                        </a:spcAft>
                      </a:pPr>
                      <a:r>
                        <a:rPr lang="es-MX" sz="1100" b="1" dirty="0">
                          <a:effectLst/>
                        </a:rPr>
                        <a:t>Av. Insurgentes Sur No. 3211 Col. Insurgentes Cuicuilco, Del. Coyoacán, C.P. 04530.</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extLst>
                  <a:ext uri="{0D108BD9-81ED-4DB2-BD59-A6C34878D82A}">
                    <a16:rowId xmlns:a16="http://schemas.microsoft.com/office/drawing/2014/main" val="10004"/>
                  </a:ext>
                </a:extLst>
              </a:tr>
              <a:tr h="139038">
                <a:tc>
                  <a:txBody>
                    <a:bodyPr/>
                    <a:lstStyle/>
                    <a:p>
                      <a:pPr>
                        <a:spcAft>
                          <a:spcPts val="0"/>
                        </a:spcAft>
                      </a:pPr>
                      <a:r>
                        <a:rPr lang="es-MX" sz="1200" dirty="0">
                          <a:effectLst/>
                        </a:rPr>
                        <a:t>Teléfono: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solidFill>
                      <a:schemeClr val="accent1">
                        <a:lumMod val="50000"/>
                      </a:schemeClr>
                    </a:solidFill>
                  </a:tcPr>
                </a:tc>
                <a:tc>
                  <a:txBody>
                    <a:bodyPr/>
                    <a:lstStyle/>
                    <a:p>
                      <a:pPr>
                        <a:spcAft>
                          <a:spcPts val="0"/>
                        </a:spcAft>
                      </a:pPr>
                      <a:r>
                        <a:rPr lang="es-MX" sz="1100" b="1" dirty="0">
                          <a:effectLst/>
                        </a:rPr>
                        <a:t>50042400 Ext. 2303</a:t>
                      </a:r>
                      <a:endParaRPr lang="es-ES" sz="1100" b="1" dirty="0">
                        <a:effectLst/>
                      </a:endParaRPr>
                    </a:p>
                  </a:txBody>
                  <a:tcPr marL="68572" marR="68572" marT="0" marB="0"/>
                </a:tc>
                <a:extLst>
                  <a:ext uri="{0D108BD9-81ED-4DB2-BD59-A6C34878D82A}">
                    <a16:rowId xmlns:a16="http://schemas.microsoft.com/office/drawing/2014/main" val="10005"/>
                  </a:ext>
                </a:extLst>
              </a:tr>
              <a:tr h="143214">
                <a:tc>
                  <a:txBody>
                    <a:bodyPr/>
                    <a:lstStyle/>
                    <a:p>
                      <a:pPr>
                        <a:spcAft>
                          <a:spcPts val="0"/>
                        </a:spcAft>
                      </a:pPr>
                      <a:r>
                        <a:rPr lang="es-MX" sz="1200" dirty="0">
                          <a:effectLst/>
                        </a:rPr>
                        <a:t>Correo electrónico: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solidFill>
                      <a:schemeClr val="accent1">
                        <a:lumMod val="50000"/>
                      </a:schemeClr>
                    </a:solidFill>
                  </a:tcPr>
                </a:tc>
                <a:tc>
                  <a:txBody>
                    <a:bodyPr/>
                    <a:lstStyle/>
                    <a:p>
                      <a:pPr>
                        <a:lnSpc>
                          <a:spcPct val="115000"/>
                        </a:lnSpc>
                        <a:spcAft>
                          <a:spcPts val="1000"/>
                        </a:spcAft>
                        <a:tabLst>
                          <a:tab pos="2250440" algn="l"/>
                        </a:tabLst>
                      </a:pPr>
                      <a:r>
                        <a:rPr lang="es-MX" sz="1100" b="1" u="sng" dirty="0">
                          <a:effectLst/>
                          <a:hlinkClick r:id="rId3"/>
                        </a:rPr>
                        <a:t>archivo@inai.org.mx</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extLst>
                  <a:ext uri="{0D108BD9-81ED-4DB2-BD59-A6C34878D82A}">
                    <a16:rowId xmlns:a16="http://schemas.microsoft.com/office/drawing/2014/main" val="10006"/>
                  </a:ext>
                </a:extLst>
              </a:tr>
            </a:tbl>
          </a:graphicData>
        </a:graphic>
      </p:graphicFrame>
      <p:graphicFrame>
        <p:nvGraphicFramePr>
          <p:cNvPr id="7" name="Tabla 6"/>
          <p:cNvGraphicFramePr>
            <a:graphicFrameLocks noGrp="1"/>
          </p:cNvGraphicFramePr>
          <p:nvPr/>
        </p:nvGraphicFramePr>
        <p:xfrm>
          <a:off x="537028" y="4260077"/>
          <a:ext cx="8310804" cy="1565247"/>
        </p:xfrm>
        <a:graphic>
          <a:graphicData uri="http://schemas.openxmlformats.org/drawingml/2006/table">
            <a:tbl>
              <a:tblPr firstRow="1" firstCol="1" bandRow="1">
                <a:tableStyleId>{5C22544A-7EE6-4342-B048-85BDC9FD1C3A}</a:tableStyleId>
              </a:tblPr>
              <a:tblGrid>
                <a:gridCol w="604110">
                  <a:extLst>
                    <a:ext uri="{9D8B030D-6E8A-4147-A177-3AD203B41FA5}">
                      <a16:colId xmlns:a16="http://schemas.microsoft.com/office/drawing/2014/main" val="20000"/>
                    </a:ext>
                  </a:extLst>
                </a:gridCol>
                <a:gridCol w="967634">
                  <a:extLst>
                    <a:ext uri="{9D8B030D-6E8A-4147-A177-3AD203B41FA5}">
                      <a16:colId xmlns:a16="http://schemas.microsoft.com/office/drawing/2014/main" val="20001"/>
                    </a:ext>
                  </a:extLst>
                </a:gridCol>
                <a:gridCol w="3018429">
                  <a:extLst>
                    <a:ext uri="{9D8B030D-6E8A-4147-A177-3AD203B41FA5}">
                      <a16:colId xmlns:a16="http://schemas.microsoft.com/office/drawing/2014/main" val="20002"/>
                    </a:ext>
                  </a:extLst>
                </a:gridCol>
                <a:gridCol w="912549">
                  <a:extLst>
                    <a:ext uri="{9D8B030D-6E8A-4147-A177-3AD203B41FA5}">
                      <a16:colId xmlns:a16="http://schemas.microsoft.com/office/drawing/2014/main" val="20003"/>
                    </a:ext>
                  </a:extLst>
                </a:gridCol>
                <a:gridCol w="1263921">
                  <a:extLst>
                    <a:ext uri="{9D8B030D-6E8A-4147-A177-3AD203B41FA5}">
                      <a16:colId xmlns:a16="http://schemas.microsoft.com/office/drawing/2014/main" val="20004"/>
                    </a:ext>
                  </a:extLst>
                </a:gridCol>
                <a:gridCol w="1544161">
                  <a:extLst>
                    <a:ext uri="{9D8B030D-6E8A-4147-A177-3AD203B41FA5}">
                      <a16:colId xmlns:a16="http://schemas.microsoft.com/office/drawing/2014/main" val="20005"/>
                    </a:ext>
                  </a:extLst>
                </a:gridCol>
              </a:tblGrid>
              <a:tr h="193251">
                <a:tc gridSpan="2">
                  <a:txBody>
                    <a:bodyPr/>
                    <a:lstStyle/>
                    <a:p>
                      <a:pPr>
                        <a:spcAft>
                          <a:spcPts val="0"/>
                        </a:spcAft>
                      </a:pPr>
                      <a:r>
                        <a:rPr lang="es-MX" sz="1100" b="1" dirty="0">
                          <a:effectLst/>
                        </a:rPr>
                        <a:t> FONDO:</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hMerge="1">
                  <a:txBody>
                    <a:bodyPr/>
                    <a:lstStyle/>
                    <a:p>
                      <a:endParaRPr lang="es-ES"/>
                    </a:p>
                  </a:txBody>
                  <a:tcPr/>
                </a:tc>
                <a:tc gridSpan="4">
                  <a:txBody>
                    <a:bodyPr/>
                    <a:lstStyle/>
                    <a:p>
                      <a:pPr>
                        <a:spcAft>
                          <a:spcPts val="0"/>
                        </a:spcAft>
                      </a:pPr>
                      <a:r>
                        <a:rPr lang="es-MX" sz="1100" b="1" dirty="0">
                          <a:effectLst/>
                        </a:rPr>
                        <a:t> INAI</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95124">
                <a:tc gridSpan="2">
                  <a:txBody>
                    <a:bodyPr/>
                    <a:lstStyle/>
                    <a:p>
                      <a:pPr>
                        <a:spcAft>
                          <a:spcPts val="0"/>
                        </a:spcAft>
                      </a:pPr>
                      <a:r>
                        <a:rPr lang="es-MX" sz="1000" b="1" dirty="0">
                          <a:effectLst/>
                        </a:rPr>
                        <a:t> </a:t>
                      </a:r>
                      <a:endParaRPr lang="es-ES" sz="1000" b="1" dirty="0">
                        <a:effectLst/>
                      </a:endParaRPr>
                    </a:p>
                    <a:p>
                      <a:pPr>
                        <a:spcAft>
                          <a:spcPts val="0"/>
                        </a:spcAft>
                      </a:pPr>
                      <a:r>
                        <a:rPr lang="es-MX" sz="1000" b="1" dirty="0">
                          <a:effectLst/>
                        </a:rPr>
                        <a:t>SECCIÓN:</a:t>
                      </a:r>
                      <a:endParaRPr lang="es-ES" sz="1000" b="1" dirty="0">
                        <a:effectLst/>
                      </a:endParaRPr>
                    </a:p>
                    <a:p>
                      <a:pPr>
                        <a:spcAft>
                          <a:spcPts val="0"/>
                        </a:spcAft>
                      </a:pPr>
                      <a:r>
                        <a:rPr lang="es-MX" sz="1000" b="1" dirty="0">
                          <a:effectLst/>
                        </a:rPr>
                        <a:t> </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hMerge="1">
                  <a:txBody>
                    <a:bodyPr/>
                    <a:lstStyle/>
                    <a:p>
                      <a:endParaRPr lang="es-ES"/>
                    </a:p>
                  </a:txBody>
                  <a:tcPr/>
                </a:tc>
                <a:tc gridSpan="4">
                  <a:txBody>
                    <a:bodyPr/>
                    <a:lstStyle/>
                    <a:p>
                      <a:pPr>
                        <a:spcAft>
                          <a:spcPts val="0"/>
                        </a:spcAft>
                      </a:pPr>
                      <a:r>
                        <a:rPr lang="es-MX" sz="1000" b="1" dirty="0">
                          <a:effectLst/>
                        </a:rPr>
                        <a:t> </a:t>
                      </a:r>
                      <a:endParaRPr lang="es-ES" sz="1000" b="1" dirty="0">
                        <a:effectLst/>
                      </a:endParaRPr>
                    </a:p>
                    <a:p>
                      <a:pPr>
                        <a:spcAft>
                          <a:spcPts val="0"/>
                        </a:spcAft>
                      </a:pPr>
                      <a:r>
                        <a:rPr lang="es-MX" sz="1000" b="1" dirty="0">
                          <a:effectLst/>
                        </a:rPr>
                        <a:t>SC01S PLENO</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289758">
                <a:tc gridSpan="2">
                  <a:txBody>
                    <a:bodyPr/>
                    <a:lstStyle/>
                    <a:p>
                      <a:pPr algn="ctr">
                        <a:spcAft>
                          <a:spcPts val="0"/>
                        </a:spcAft>
                      </a:pPr>
                      <a:r>
                        <a:rPr lang="es-MX" sz="1000" b="1" dirty="0">
                          <a:effectLst/>
                        </a:rPr>
                        <a:t> </a:t>
                      </a:r>
                      <a:endParaRPr lang="es-ES" sz="1000" b="1" dirty="0">
                        <a:effectLst/>
                      </a:endParaRPr>
                    </a:p>
                    <a:p>
                      <a:pPr>
                        <a:spcAft>
                          <a:spcPts val="0"/>
                        </a:spcAft>
                      </a:pPr>
                      <a:r>
                        <a:rPr lang="es-MX" sz="1000" b="1" dirty="0">
                          <a:effectLst/>
                        </a:rPr>
                        <a:t>SERIE DOCUMENTAL</a:t>
                      </a:r>
                      <a:endParaRPr lang="es-E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hMerge="1">
                  <a:txBody>
                    <a:bodyPr/>
                    <a:lstStyle/>
                    <a:p>
                      <a:endParaRPr lang="es-ES"/>
                    </a:p>
                  </a:txBody>
                  <a:tcPr/>
                </a:tc>
                <a:tc>
                  <a:txBody>
                    <a:bodyPr/>
                    <a:lstStyle/>
                    <a:p>
                      <a:pPr algn="ctr">
                        <a:spcAft>
                          <a:spcPts val="0"/>
                        </a:spcAft>
                      </a:pPr>
                      <a:r>
                        <a:rPr lang="es-MX" sz="1100" b="1" dirty="0">
                          <a:solidFill>
                            <a:schemeClr val="bg1"/>
                          </a:solidFill>
                          <a:effectLst/>
                        </a:rPr>
                        <a:t> </a:t>
                      </a:r>
                      <a:endParaRPr lang="es-ES" sz="1100" b="1" dirty="0">
                        <a:solidFill>
                          <a:schemeClr val="bg1"/>
                        </a:solidFill>
                        <a:effectLst/>
                      </a:endParaRPr>
                    </a:p>
                    <a:p>
                      <a:pPr algn="ctr">
                        <a:spcAft>
                          <a:spcPts val="0"/>
                        </a:spcAft>
                      </a:pPr>
                      <a:r>
                        <a:rPr lang="es-MX" sz="1100" b="1" dirty="0">
                          <a:solidFill>
                            <a:schemeClr val="bg1"/>
                          </a:solidFill>
                          <a:effectLst/>
                        </a:rPr>
                        <a:t>DESCRIPCIÓN</a:t>
                      </a:r>
                      <a:endParaRPr lang="es-E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a:txBody>
                    <a:bodyPr/>
                    <a:lstStyle/>
                    <a:p>
                      <a:pPr algn="ctr">
                        <a:spcAft>
                          <a:spcPts val="0"/>
                        </a:spcAft>
                      </a:pPr>
                      <a:r>
                        <a:rPr lang="es-MX" sz="1100" b="1" dirty="0">
                          <a:solidFill>
                            <a:schemeClr val="bg1"/>
                          </a:solidFill>
                          <a:effectLst/>
                        </a:rPr>
                        <a:t> </a:t>
                      </a:r>
                      <a:endParaRPr lang="es-ES" sz="1100" b="1" dirty="0">
                        <a:solidFill>
                          <a:schemeClr val="bg1"/>
                        </a:solidFill>
                        <a:effectLst/>
                      </a:endParaRPr>
                    </a:p>
                    <a:p>
                      <a:pPr algn="ctr">
                        <a:spcAft>
                          <a:spcPts val="0"/>
                        </a:spcAft>
                      </a:pPr>
                      <a:r>
                        <a:rPr lang="es-MX" sz="1100" b="1" dirty="0">
                          <a:solidFill>
                            <a:schemeClr val="bg1"/>
                          </a:solidFill>
                          <a:effectLst/>
                        </a:rPr>
                        <a:t>FECHAS</a:t>
                      </a:r>
                      <a:endParaRPr lang="es-E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a:txBody>
                    <a:bodyPr/>
                    <a:lstStyle/>
                    <a:p>
                      <a:pPr algn="ctr">
                        <a:spcAft>
                          <a:spcPts val="0"/>
                        </a:spcAft>
                      </a:pPr>
                      <a:r>
                        <a:rPr lang="es-MX" sz="1100" b="1" dirty="0">
                          <a:solidFill>
                            <a:schemeClr val="bg1"/>
                          </a:solidFill>
                          <a:effectLst/>
                        </a:rPr>
                        <a:t>VOLUMEN DOCUMENTAL</a:t>
                      </a:r>
                      <a:endParaRPr lang="es-E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a:txBody>
                    <a:bodyPr/>
                    <a:lstStyle/>
                    <a:p>
                      <a:pPr algn="ctr">
                        <a:spcAft>
                          <a:spcPts val="0"/>
                        </a:spcAft>
                      </a:pPr>
                      <a:r>
                        <a:rPr lang="es-MX" sz="1100" b="1" dirty="0">
                          <a:solidFill>
                            <a:schemeClr val="bg1"/>
                          </a:solidFill>
                          <a:effectLst/>
                        </a:rPr>
                        <a:t> </a:t>
                      </a:r>
                      <a:endParaRPr lang="es-ES" sz="1100" b="1" dirty="0">
                        <a:solidFill>
                          <a:schemeClr val="bg1"/>
                        </a:solidFill>
                        <a:effectLst/>
                      </a:endParaRPr>
                    </a:p>
                    <a:p>
                      <a:pPr algn="ctr">
                        <a:spcAft>
                          <a:spcPts val="0"/>
                        </a:spcAft>
                      </a:pPr>
                      <a:r>
                        <a:rPr lang="es-MX" sz="1100" b="1" dirty="0">
                          <a:solidFill>
                            <a:schemeClr val="bg1"/>
                          </a:solidFill>
                          <a:effectLst/>
                        </a:rPr>
                        <a:t>UBICACIÓN FÍSICA</a:t>
                      </a:r>
                      <a:endParaRPr lang="es-E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extLst>
                  <a:ext uri="{0D108BD9-81ED-4DB2-BD59-A6C34878D82A}">
                    <a16:rowId xmlns:a16="http://schemas.microsoft.com/office/drawing/2014/main" val="10002"/>
                  </a:ext>
                </a:extLst>
              </a:tr>
              <a:tr h="579516">
                <a:tc>
                  <a:txBody>
                    <a:bodyPr/>
                    <a:lstStyle/>
                    <a:p>
                      <a:pPr>
                        <a:spcAft>
                          <a:spcPts val="0"/>
                        </a:spcAft>
                      </a:pPr>
                      <a:r>
                        <a:rPr lang="es-MX" sz="1100" dirty="0">
                          <a:effectLst/>
                        </a:rPr>
                        <a:t> </a:t>
                      </a:r>
                      <a:endParaRPr lang="es-ES" sz="1100" dirty="0">
                        <a:effectLst/>
                      </a:endParaRPr>
                    </a:p>
                    <a:p>
                      <a:pPr>
                        <a:lnSpc>
                          <a:spcPct val="115000"/>
                        </a:lnSpc>
                        <a:spcAft>
                          <a:spcPts val="1000"/>
                        </a:spcAft>
                      </a:pPr>
                      <a:r>
                        <a:rPr lang="es-MX" sz="1100" dirty="0">
                          <a:effectLst/>
                        </a:rPr>
                        <a:t>SE01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50000"/>
                      </a:schemeClr>
                    </a:solidFill>
                  </a:tcPr>
                </a:tc>
                <a:tc>
                  <a:txBody>
                    <a:bodyPr/>
                    <a:lstStyle/>
                    <a:p>
                      <a:pPr>
                        <a:spcAft>
                          <a:spcPts val="0"/>
                        </a:spcAft>
                      </a:pPr>
                      <a:r>
                        <a:rPr lang="es-MX" sz="1100" b="1" dirty="0">
                          <a:effectLst/>
                        </a:rPr>
                        <a:t> </a:t>
                      </a:r>
                      <a:endParaRPr lang="es-ES" sz="1100" b="1" dirty="0">
                        <a:effectLst/>
                      </a:endParaRPr>
                    </a:p>
                    <a:p>
                      <a:pPr>
                        <a:spcAft>
                          <a:spcPts val="0"/>
                        </a:spcAft>
                      </a:pPr>
                      <a:r>
                        <a:rPr lang="es-MX" sz="1100" b="1" dirty="0">
                          <a:effectLst/>
                        </a:rPr>
                        <a:t>Pleno</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a:txBody>
                    <a:bodyPr/>
                    <a:lstStyle/>
                    <a:p>
                      <a:pPr>
                        <a:spcAft>
                          <a:spcPts val="0"/>
                        </a:spcAft>
                      </a:pPr>
                      <a:r>
                        <a:rPr lang="es-MX" sz="1100" b="1" dirty="0">
                          <a:effectLst/>
                        </a:rPr>
                        <a:t> Comprende las actas, audios y versiones estenográficas de las sesiones del Pleno en materia de la LFTAIPG y la LFPDPPP.</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a:txBody>
                    <a:bodyPr/>
                    <a:lstStyle/>
                    <a:p>
                      <a:pPr>
                        <a:spcAft>
                          <a:spcPts val="0"/>
                        </a:spcAft>
                      </a:pPr>
                      <a:r>
                        <a:rPr lang="es-MX" sz="1100" b="1" dirty="0">
                          <a:effectLst/>
                        </a:rPr>
                        <a:t> </a:t>
                      </a:r>
                      <a:endParaRPr lang="es-ES" sz="1100" b="1" dirty="0">
                        <a:effectLst/>
                      </a:endParaRPr>
                    </a:p>
                    <a:p>
                      <a:pPr algn="ctr">
                        <a:lnSpc>
                          <a:spcPct val="115000"/>
                        </a:lnSpc>
                        <a:spcAft>
                          <a:spcPts val="1000"/>
                        </a:spcAft>
                      </a:pPr>
                      <a:r>
                        <a:rPr lang="es-MX" sz="1100" b="1" spc="100" dirty="0">
                          <a:effectLst/>
                        </a:rPr>
                        <a:t>2014-2015</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a:txBody>
                    <a:bodyPr/>
                    <a:lstStyle/>
                    <a:p>
                      <a:pPr algn="ctr">
                        <a:lnSpc>
                          <a:spcPct val="115000"/>
                        </a:lnSpc>
                        <a:spcAft>
                          <a:spcPts val="1000"/>
                        </a:spcAft>
                      </a:pPr>
                      <a:r>
                        <a:rPr lang="es-MX" sz="1100" b="1" dirty="0">
                          <a:effectLst/>
                        </a:rPr>
                        <a:t>5 expedientes</a:t>
                      </a:r>
                      <a:r>
                        <a:rPr lang="es-MX" sz="1100" b="1" baseline="0" dirty="0">
                          <a:effectLst/>
                        </a:rPr>
                        <a:t> en </a:t>
                      </a:r>
                      <a:r>
                        <a:rPr lang="es-MX" sz="1100" b="1" dirty="0">
                          <a:effectLst/>
                        </a:rPr>
                        <a:t>Soporte físico y electrónico</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nchor="ctr"/>
                </a:tc>
                <a:tc>
                  <a:txBody>
                    <a:bodyPr/>
                    <a:lstStyle/>
                    <a:p>
                      <a:pPr>
                        <a:spcAft>
                          <a:spcPts val="0"/>
                        </a:spcAft>
                      </a:pPr>
                      <a:r>
                        <a:rPr lang="es-MX" sz="1100" b="1" dirty="0">
                          <a:effectLst/>
                        </a:rPr>
                        <a:t>Nivel 3 Ala Insurgentes, en la Secretaría Técnica del Pleno.</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extLst>
                  <a:ext uri="{0D108BD9-81ED-4DB2-BD59-A6C34878D82A}">
                    <a16:rowId xmlns:a16="http://schemas.microsoft.com/office/drawing/2014/main" val="10003"/>
                  </a:ext>
                </a:extLst>
              </a:tr>
            </a:tbl>
          </a:graphicData>
        </a:graphic>
      </p:graphicFrame>
      <p:sp>
        <p:nvSpPr>
          <p:cNvPr id="8" name="Bocadillo: ovalado 2"/>
          <p:cNvSpPr/>
          <p:nvPr/>
        </p:nvSpPr>
        <p:spPr>
          <a:xfrm>
            <a:off x="9293381" y="2763514"/>
            <a:ext cx="2664296" cy="2016224"/>
          </a:xfrm>
          <a:prstGeom prst="wedgeEllipseCallout">
            <a:avLst>
              <a:gd name="adj1" fmla="val -48613"/>
              <a:gd name="adj2" fmla="val 6343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2"/>
                </a:solidFill>
              </a:rPr>
              <a:t>Obligación de Transparencia</a:t>
            </a:r>
            <a:endParaRPr lang="es-MX" sz="1400" b="1" dirty="0">
              <a:solidFill>
                <a:schemeClr val="tx2"/>
              </a:solidFill>
              <a:effectLst>
                <a:outerShdw blurRad="38100" dist="38100" dir="2700000" algn="tl">
                  <a:srgbClr val="000000">
                    <a:alpha val="43137"/>
                  </a:srgbClr>
                </a:outerShdw>
              </a:effectLst>
              <a:latin typeface="Arial Narrow" pitchFamily="34" charset="0"/>
              <a:ea typeface="Calibri"/>
              <a:cs typeface="Times New Roman"/>
            </a:endParaRPr>
          </a:p>
          <a:p>
            <a:pPr algn="ctr"/>
            <a:r>
              <a:rPr lang="es-MX" sz="1400" b="1" dirty="0">
                <a:solidFill>
                  <a:schemeClr val="tx2"/>
                </a:solidFill>
              </a:rPr>
              <a:t>LGTAIP, art. 70, fracción XLV</a:t>
            </a:r>
            <a:r>
              <a:rPr lang="es-MX" dirty="0"/>
              <a:t>     </a:t>
            </a:r>
          </a:p>
        </p:txBody>
      </p:sp>
    </p:spTree>
    <p:extLst>
      <p:ext uri="{BB962C8B-B14F-4D97-AF65-F5344CB8AC3E}">
        <p14:creationId xmlns:p14="http://schemas.microsoft.com/office/powerpoint/2010/main" val="363808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Plazos de la Ley General de Archivos </a:t>
            </a:r>
            <a:br>
              <a:rPr lang="es-MX" b="1" dirty="0"/>
            </a:br>
            <a:r>
              <a:rPr lang="es-MX" b="1" dirty="0"/>
              <a:t>(Transitorios)</a:t>
            </a:r>
          </a:p>
        </p:txBody>
      </p:sp>
      <p:pic>
        <p:nvPicPr>
          <p:cNvPr id="5" name="Imagen 4"/>
          <p:cNvPicPr>
            <a:picLocks noChangeAspect="1"/>
          </p:cNvPicPr>
          <p:nvPr/>
        </p:nvPicPr>
        <p:blipFill>
          <a:blip r:embed="rId2"/>
          <a:stretch>
            <a:fillRect/>
          </a:stretch>
        </p:blipFill>
        <p:spPr>
          <a:xfrm>
            <a:off x="190520" y="1154762"/>
            <a:ext cx="11601450" cy="5432007"/>
          </a:xfrm>
          <a:prstGeom prst="rect">
            <a:avLst/>
          </a:prstGeom>
        </p:spPr>
      </p:pic>
      <p:sp>
        <p:nvSpPr>
          <p:cNvPr id="3" name="CuadroTexto 2">
            <a:extLst>
              <a:ext uri="{FF2B5EF4-FFF2-40B4-BE49-F238E27FC236}">
                <a16:creationId xmlns:a16="http://schemas.microsoft.com/office/drawing/2014/main" id="{DD31295B-1D0B-4D6E-9681-3CF7DBB8F73A}"/>
              </a:ext>
            </a:extLst>
          </p:cNvPr>
          <p:cNvSpPr txBox="1"/>
          <p:nvPr/>
        </p:nvSpPr>
        <p:spPr>
          <a:xfrm>
            <a:off x="6284686" y="1814285"/>
            <a:ext cx="449944" cy="369332"/>
          </a:xfrm>
          <a:prstGeom prst="rect">
            <a:avLst/>
          </a:prstGeom>
          <a:solidFill>
            <a:schemeClr val="bg1"/>
          </a:solidFill>
        </p:spPr>
        <p:txBody>
          <a:bodyPr wrap="square" rtlCol="0">
            <a:spAutoFit/>
          </a:bodyPr>
          <a:lstStyle/>
          <a:p>
            <a:r>
              <a:rPr lang="es-ES" b="1" dirty="0"/>
              <a:t>15</a:t>
            </a:r>
            <a:endParaRPr lang="es-MX" b="1" dirty="0"/>
          </a:p>
        </p:txBody>
      </p:sp>
      <p:sp>
        <p:nvSpPr>
          <p:cNvPr id="6" name="CuadroTexto 5">
            <a:extLst>
              <a:ext uri="{FF2B5EF4-FFF2-40B4-BE49-F238E27FC236}">
                <a16:creationId xmlns:a16="http://schemas.microsoft.com/office/drawing/2014/main" id="{03E17E1C-9D5D-408F-BA4A-A2EE8D026A72}"/>
              </a:ext>
            </a:extLst>
          </p:cNvPr>
          <p:cNvSpPr txBox="1"/>
          <p:nvPr/>
        </p:nvSpPr>
        <p:spPr>
          <a:xfrm>
            <a:off x="10355944" y="1154762"/>
            <a:ext cx="449944" cy="369332"/>
          </a:xfrm>
          <a:prstGeom prst="rect">
            <a:avLst/>
          </a:prstGeom>
          <a:solidFill>
            <a:schemeClr val="bg1"/>
          </a:solidFill>
        </p:spPr>
        <p:txBody>
          <a:bodyPr wrap="square" rtlCol="0">
            <a:spAutoFit/>
          </a:bodyPr>
          <a:lstStyle/>
          <a:p>
            <a:r>
              <a:rPr lang="es-ES" b="1" dirty="0"/>
              <a:t>15</a:t>
            </a:r>
            <a:endParaRPr lang="es-MX" b="1" dirty="0"/>
          </a:p>
        </p:txBody>
      </p:sp>
    </p:spTree>
    <p:extLst>
      <p:ext uri="{BB962C8B-B14F-4D97-AF65-F5344CB8AC3E}">
        <p14:creationId xmlns:p14="http://schemas.microsoft.com/office/powerpoint/2010/main" val="3744151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4">
            <a:extLst>
              <a:ext uri="{FF2B5EF4-FFF2-40B4-BE49-F238E27FC236}">
                <a16:creationId xmlns:a16="http://schemas.microsoft.com/office/drawing/2014/main" id="{F9189FB9-47F8-4492-9C3F-F8730CE4EE07}"/>
              </a:ext>
            </a:extLst>
          </p:cNvPr>
          <p:cNvPicPr>
            <a:picLocks noChangeAspect="1"/>
          </p:cNvPicPr>
          <p:nvPr/>
        </p:nvPicPr>
        <p:blipFill>
          <a:blip r:embed="rId2"/>
          <a:stretch>
            <a:fillRect/>
          </a:stretch>
        </p:blipFill>
        <p:spPr>
          <a:xfrm>
            <a:off x="-89402" y="0"/>
            <a:ext cx="12281402" cy="6886576"/>
          </a:xfrm>
          <a:prstGeom prst="rect">
            <a:avLst/>
          </a:prstGeom>
        </p:spPr>
      </p:pic>
      <p:sp>
        <p:nvSpPr>
          <p:cNvPr id="2" name="Título 1"/>
          <p:cNvSpPr>
            <a:spLocks noGrp="1"/>
          </p:cNvSpPr>
          <p:nvPr>
            <p:ph type="title"/>
          </p:nvPr>
        </p:nvSpPr>
        <p:spPr/>
        <p:txBody>
          <a:bodyPr anchor="ctr">
            <a:normAutofit/>
          </a:bodyPr>
          <a:lstStyle/>
          <a:p>
            <a:pPr algn="ctr"/>
            <a:r>
              <a:rPr lang="es-MX" b="1" dirty="0"/>
              <a:t>Gracias! </a:t>
            </a:r>
            <a:br>
              <a:rPr lang="es-MX" b="1" dirty="0"/>
            </a:br>
            <a:r>
              <a:rPr lang="es-MX" b="1" dirty="0"/>
              <a:t>	</a:t>
            </a:r>
          </a:p>
        </p:txBody>
      </p:sp>
      <p:sp>
        <p:nvSpPr>
          <p:cNvPr id="5" name="Marcador de texto 2"/>
          <p:cNvSpPr txBox="1">
            <a:spLocks/>
          </p:cNvSpPr>
          <p:nvPr/>
        </p:nvSpPr>
        <p:spPr>
          <a:xfrm>
            <a:off x="6105525" y="4358997"/>
            <a:ext cx="5211763"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MX" dirty="0"/>
          </a:p>
        </p:txBody>
      </p:sp>
    </p:spTree>
    <p:extLst>
      <p:ext uri="{BB962C8B-B14F-4D97-AF65-F5344CB8AC3E}">
        <p14:creationId xmlns:p14="http://schemas.microsoft.com/office/powerpoint/2010/main" val="416032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B9B05-E68D-480B-AED0-110F2050430C}"/>
              </a:ext>
            </a:extLst>
          </p:cNvPr>
          <p:cNvSpPr>
            <a:spLocks noGrp="1"/>
          </p:cNvSpPr>
          <p:nvPr>
            <p:ph type="title"/>
          </p:nvPr>
        </p:nvSpPr>
        <p:spPr>
          <a:xfrm>
            <a:off x="0" y="18256"/>
            <a:ext cx="10515600" cy="990636"/>
          </a:xfrm>
        </p:spPr>
        <p:txBody>
          <a:bodyPr/>
          <a:lstStyle/>
          <a:p>
            <a:r>
              <a:rPr lang="es-ES" b="1" dirty="0"/>
              <a:t>Artículo 4</a:t>
            </a:r>
            <a:endParaRPr lang="es-MX" b="1" dirty="0"/>
          </a:p>
        </p:txBody>
      </p:sp>
      <p:sp>
        <p:nvSpPr>
          <p:cNvPr id="3" name="Marcador de contenido 2">
            <a:extLst>
              <a:ext uri="{FF2B5EF4-FFF2-40B4-BE49-F238E27FC236}">
                <a16:creationId xmlns:a16="http://schemas.microsoft.com/office/drawing/2014/main" id="{8C3615F8-9CDD-43E0-8A61-AF036B01521F}"/>
              </a:ext>
            </a:extLst>
          </p:cNvPr>
          <p:cNvSpPr>
            <a:spLocks noGrp="1"/>
          </p:cNvSpPr>
          <p:nvPr>
            <p:ph idx="1"/>
          </p:nvPr>
        </p:nvSpPr>
        <p:spPr>
          <a:xfrm>
            <a:off x="178904" y="863117"/>
            <a:ext cx="11834191" cy="4840218"/>
          </a:xfrm>
        </p:spPr>
        <p:txBody>
          <a:bodyPr>
            <a:noAutofit/>
          </a:bodyPr>
          <a:lstStyle/>
          <a:p>
            <a:pPr algn="just">
              <a:lnSpc>
                <a:spcPct val="160000"/>
              </a:lnSpc>
            </a:pPr>
            <a:r>
              <a:rPr lang="es-ES" sz="2400" b="1" dirty="0"/>
              <a:t>Glosario:</a:t>
            </a:r>
          </a:p>
          <a:p>
            <a:pPr marL="0" indent="0" algn="just">
              <a:lnSpc>
                <a:spcPct val="160000"/>
              </a:lnSpc>
              <a:buNone/>
            </a:pPr>
            <a:r>
              <a:rPr lang="es-MX" sz="2400" b="1" u="sng" dirty="0"/>
              <a:t>Acervo</a:t>
            </a:r>
            <a:r>
              <a:rPr lang="es-MX" sz="2400" b="1" dirty="0"/>
              <a:t>, </a:t>
            </a:r>
            <a:r>
              <a:rPr lang="es-MX" sz="2400" b="1" u="sng" dirty="0"/>
              <a:t>Archivo</a:t>
            </a:r>
            <a:r>
              <a:rPr lang="es-MX" sz="2400" b="1" dirty="0"/>
              <a:t>, </a:t>
            </a:r>
            <a:r>
              <a:rPr lang="es-MX" sz="2400" dirty="0"/>
              <a:t>Archivo de concentración, Archivo de trámite, Archivos generales, Archivo histórico, Archivos privados de interés público, </a:t>
            </a:r>
            <a:r>
              <a:rPr lang="es-MX" sz="2400" b="1" u="sng" dirty="0"/>
              <a:t>Área coordinadora de archivos</a:t>
            </a:r>
            <a:r>
              <a:rPr lang="es-MX" sz="2400" dirty="0"/>
              <a:t>, Áreas operativas, Baja documental, </a:t>
            </a:r>
            <a:r>
              <a:rPr lang="es-MX" sz="2400" b="1" u="sng" dirty="0"/>
              <a:t>Catálogo de disposición documental</a:t>
            </a:r>
            <a:r>
              <a:rPr lang="es-MX" sz="2400" dirty="0"/>
              <a:t>, </a:t>
            </a:r>
            <a:r>
              <a:rPr lang="es-MX" sz="2400" b="1" u="sng" dirty="0"/>
              <a:t>Ciclo vital</a:t>
            </a:r>
            <a:r>
              <a:rPr lang="es-MX" sz="2400" dirty="0"/>
              <a:t>, Consejos Locales, Consejo Nacional, Consejo Técnico, Conservación de archivos, Consulta de documentos, </a:t>
            </a:r>
            <a:r>
              <a:rPr lang="es-MX" sz="2400" b="1" u="sng" dirty="0"/>
              <a:t>Cuadro general de clasificación archivística</a:t>
            </a:r>
            <a:r>
              <a:rPr lang="es-MX" sz="2400" dirty="0"/>
              <a:t>, Datos abiertos, Director General, Disposición documental, Documento de archivo, Documentos históricos, Entes públicos, Entidades federativas, </a:t>
            </a:r>
            <a:r>
              <a:rPr lang="es-MX" sz="2400" b="1" u="sng" dirty="0"/>
              <a:t>Estabilización</a:t>
            </a:r>
            <a:r>
              <a:rPr lang="es-MX" sz="2400" dirty="0"/>
              <a:t>, </a:t>
            </a:r>
            <a:r>
              <a:rPr lang="es-MX" sz="2400" b="1" u="sng" dirty="0"/>
              <a:t>Expediente</a:t>
            </a:r>
            <a:r>
              <a:rPr lang="es-MX" sz="2400" dirty="0"/>
              <a:t>, Expediente electrónico, Ficha técnica de valoración documental, Firma electrónica avanzada, Fondo, Gestión documental, </a:t>
            </a:r>
            <a:r>
              <a:rPr lang="es-MX" sz="2400" b="1" u="sng" dirty="0"/>
              <a:t>Grupo interdisciplinario</a:t>
            </a:r>
            <a:r>
              <a:rPr lang="es-MX" sz="2400" dirty="0"/>
              <a:t>, etc.</a:t>
            </a:r>
          </a:p>
        </p:txBody>
      </p:sp>
    </p:spTree>
    <p:extLst>
      <p:ext uri="{BB962C8B-B14F-4D97-AF65-F5344CB8AC3E}">
        <p14:creationId xmlns:p14="http://schemas.microsoft.com/office/powerpoint/2010/main" val="380632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F6659-156C-4D32-8884-9B49D67A828A}"/>
              </a:ext>
            </a:extLst>
          </p:cNvPr>
          <p:cNvSpPr>
            <a:spLocks noGrp="1"/>
          </p:cNvSpPr>
          <p:nvPr>
            <p:ph type="title"/>
          </p:nvPr>
        </p:nvSpPr>
        <p:spPr>
          <a:xfrm>
            <a:off x="0" y="18255"/>
            <a:ext cx="10515600" cy="1325563"/>
          </a:xfrm>
        </p:spPr>
        <p:txBody>
          <a:bodyPr/>
          <a:lstStyle/>
          <a:p>
            <a:r>
              <a:rPr lang="es-MX" b="1" dirty="0"/>
              <a:t>Artículo 5.</a:t>
            </a:r>
            <a:endParaRPr lang="es-MX" dirty="0"/>
          </a:p>
        </p:txBody>
      </p:sp>
      <p:sp>
        <p:nvSpPr>
          <p:cNvPr id="3" name="Marcador de contenido 2">
            <a:extLst>
              <a:ext uri="{FF2B5EF4-FFF2-40B4-BE49-F238E27FC236}">
                <a16:creationId xmlns:a16="http://schemas.microsoft.com/office/drawing/2014/main" id="{19EB346D-097D-49DD-A7CD-1D1C4949D3DF}"/>
              </a:ext>
            </a:extLst>
          </p:cNvPr>
          <p:cNvSpPr>
            <a:spLocks noGrp="1"/>
          </p:cNvSpPr>
          <p:nvPr>
            <p:ph idx="1"/>
          </p:nvPr>
        </p:nvSpPr>
        <p:spPr>
          <a:xfrm>
            <a:off x="139148" y="1149764"/>
            <a:ext cx="11913704" cy="5569088"/>
          </a:xfrm>
        </p:spPr>
        <p:txBody>
          <a:bodyPr>
            <a:normAutofit/>
          </a:bodyPr>
          <a:lstStyle/>
          <a:p>
            <a:pPr algn="just"/>
            <a:r>
              <a:rPr lang="es-MX" sz="2700" dirty="0"/>
              <a:t>Los sujetos obligados que refiere esta Ley </a:t>
            </a:r>
            <a:r>
              <a:rPr lang="es-MX" sz="2700" b="1" u="sng" dirty="0">
                <a:solidFill>
                  <a:srgbClr val="FF0000"/>
                </a:solidFill>
              </a:rPr>
              <a:t>se regirán por los siguientes principios</a:t>
            </a:r>
            <a:r>
              <a:rPr lang="es-MX" sz="2700" dirty="0"/>
              <a:t>: </a:t>
            </a:r>
          </a:p>
          <a:p>
            <a:pPr algn="just"/>
            <a:r>
              <a:rPr lang="es-MX" sz="2700" b="1" dirty="0"/>
              <a:t>I. Conservación</a:t>
            </a:r>
            <a:r>
              <a:rPr lang="es-MX" sz="2700" dirty="0"/>
              <a:t>: Adoptar las medidas de índole técnica, administrativa, ambiental y tecnológica, para la adecuada preservación de los documentos de archivo; </a:t>
            </a:r>
          </a:p>
          <a:p>
            <a:pPr algn="just"/>
            <a:r>
              <a:rPr lang="es-MX" sz="2700" b="1" dirty="0"/>
              <a:t>II. </a:t>
            </a:r>
            <a:r>
              <a:rPr lang="es-MX" sz="2700" b="1" dirty="0">
                <a:solidFill>
                  <a:srgbClr val="FF0000"/>
                </a:solidFill>
              </a:rPr>
              <a:t>Procedencia</a:t>
            </a:r>
            <a:r>
              <a:rPr lang="es-MX" sz="2700" dirty="0">
                <a:solidFill>
                  <a:srgbClr val="FF0000"/>
                </a:solidFill>
              </a:rPr>
              <a:t>:</a:t>
            </a:r>
            <a:r>
              <a:rPr lang="es-MX" sz="2700" dirty="0"/>
              <a:t> Conservar el origen de cada fondo documental producido por los sujetos obligados, para distinguirlo de otros fondos semejantes y respetar el </a:t>
            </a:r>
            <a:r>
              <a:rPr lang="es-MX" sz="2700" b="1" dirty="0">
                <a:solidFill>
                  <a:srgbClr val="FF0000"/>
                </a:solidFill>
              </a:rPr>
              <a:t>orden</a:t>
            </a:r>
            <a:r>
              <a:rPr lang="es-MX" sz="2700" dirty="0"/>
              <a:t> interno de las series documentales en el desarrollo de su actividad institucional; </a:t>
            </a:r>
          </a:p>
          <a:p>
            <a:pPr algn="just"/>
            <a:r>
              <a:rPr lang="es-MX" sz="2700" b="1" dirty="0"/>
              <a:t>III. Integridad</a:t>
            </a:r>
            <a:r>
              <a:rPr lang="es-MX" sz="2700" dirty="0"/>
              <a:t>: Garantizar que los documentos de archivo sean completos y veraces para reflejar con exactitud la información contenida; </a:t>
            </a:r>
          </a:p>
          <a:p>
            <a:pPr algn="just"/>
            <a:r>
              <a:rPr lang="es-MX" sz="2700" b="1" dirty="0"/>
              <a:t>IV. Disponibilidad</a:t>
            </a:r>
            <a:r>
              <a:rPr lang="es-MX" sz="2700" dirty="0"/>
              <a:t>: Adoptar medidas pertinentes para la localización expedita de los documentos de archivo, y </a:t>
            </a:r>
          </a:p>
          <a:p>
            <a:pPr algn="just"/>
            <a:r>
              <a:rPr lang="es-MX" sz="2700" b="1" dirty="0"/>
              <a:t>V. Accesibilidad</a:t>
            </a:r>
            <a:r>
              <a:rPr lang="es-MX" sz="2700" dirty="0"/>
              <a:t>: Garantizar el acceso a la consulta de los archivos de acuerdo con esta Ley y las disposiciones jurídicas aplicables.</a:t>
            </a:r>
          </a:p>
        </p:txBody>
      </p:sp>
    </p:spTree>
    <p:extLst>
      <p:ext uri="{BB962C8B-B14F-4D97-AF65-F5344CB8AC3E}">
        <p14:creationId xmlns:p14="http://schemas.microsoft.com/office/powerpoint/2010/main" val="213410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BEF82-381B-4C93-94B0-467DCDE04885}"/>
              </a:ext>
            </a:extLst>
          </p:cNvPr>
          <p:cNvSpPr>
            <a:spLocks noGrp="1"/>
          </p:cNvSpPr>
          <p:nvPr>
            <p:ph type="title"/>
          </p:nvPr>
        </p:nvSpPr>
        <p:spPr>
          <a:xfrm>
            <a:off x="0" y="0"/>
            <a:ext cx="10515600" cy="808383"/>
          </a:xfrm>
        </p:spPr>
        <p:txBody>
          <a:bodyPr/>
          <a:lstStyle/>
          <a:p>
            <a:r>
              <a:rPr lang="es-MX" b="1" dirty="0"/>
              <a:t>Artículo 6.</a:t>
            </a:r>
            <a:endParaRPr lang="es-MX" dirty="0"/>
          </a:p>
        </p:txBody>
      </p:sp>
      <p:sp>
        <p:nvSpPr>
          <p:cNvPr id="3" name="Marcador de contenido 2">
            <a:extLst>
              <a:ext uri="{FF2B5EF4-FFF2-40B4-BE49-F238E27FC236}">
                <a16:creationId xmlns:a16="http://schemas.microsoft.com/office/drawing/2014/main" id="{FBEB6EC9-BA64-4743-83A5-0D9E0016C199}"/>
              </a:ext>
            </a:extLst>
          </p:cNvPr>
          <p:cNvSpPr>
            <a:spLocks noGrp="1"/>
          </p:cNvSpPr>
          <p:nvPr>
            <p:ph idx="1"/>
          </p:nvPr>
        </p:nvSpPr>
        <p:spPr>
          <a:xfrm>
            <a:off x="205409" y="808383"/>
            <a:ext cx="11781182" cy="6049617"/>
          </a:xfrm>
        </p:spPr>
        <p:txBody>
          <a:bodyPr>
            <a:noAutofit/>
          </a:bodyPr>
          <a:lstStyle/>
          <a:p>
            <a:pPr marL="0" indent="0" algn="just">
              <a:buNone/>
            </a:pPr>
            <a:r>
              <a:rPr lang="es-MX" sz="2300" dirty="0"/>
              <a:t>Toda la </a:t>
            </a:r>
            <a:r>
              <a:rPr lang="es-MX" sz="2300" dirty="0">
                <a:highlight>
                  <a:srgbClr val="FFFF00"/>
                </a:highlight>
              </a:rPr>
              <a:t>información</a:t>
            </a:r>
            <a:r>
              <a:rPr lang="es-MX" sz="2300" dirty="0"/>
              <a:t> contenida en los </a:t>
            </a:r>
            <a:r>
              <a:rPr lang="es-MX" sz="2300" u="sng" dirty="0"/>
              <a:t>documentos de archivo*</a:t>
            </a:r>
            <a:r>
              <a:rPr lang="es-MX" sz="2300" dirty="0"/>
              <a:t> producidos, obtenidos, adquiridos, transformados o en posesión de los sujetos obligados, </a:t>
            </a:r>
            <a:r>
              <a:rPr lang="es-MX" sz="2300" b="1" dirty="0"/>
              <a:t>será pública y accesible a cualquier persona en los términos y condiciones que establece la legislación en materia de transparencia y acceso a la información pública y de protección de datos personales. </a:t>
            </a:r>
          </a:p>
          <a:p>
            <a:pPr marL="0" indent="0" algn="just">
              <a:buNone/>
            </a:pPr>
            <a:r>
              <a:rPr lang="es-MX" sz="2300" b="1" dirty="0">
                <a:solidFill>
                  <a:srgbClr val="FF0000"/>
                </a:solidFill>
              </a:rPr>
              <a:t>El Estado mexicano deberá garantizar la organización, conservación y preservación de los archivos con el objeto de respetar el derecho a la verdad y el acceso a la información contenida en los archivos, así como fomentar el conocimiento del patrimonio documental de la Nación. </a:t>
            </a:r>
          </a:p>
          <a:p>
            <a:pPr algn="just"/>
            <a:r>
              <a:rPr lang="es-MX" sz="2300" b="1" dirty="0"/>
              <a:t>Artículo 7. </a:t>
            </a:r>
            <a:r>
              <a:rPr lang="es-MX" sz="2300" dirty="0"/>
              <a:t>Los sujetos obligados deberán </a:t>
            </a:r>
            <a:r>
              <a:rPr lang="es-MX" sz="2300" b="1" dirty="0"/>
              <a:t>producir, registrar, organizar y conservar los documentos de archivo </a:t>
            </a:r>
            <a:r>
              <a:rPr lang="es-MX" sz="2300" dirty="0"/>
              <a:t>sobre todo acto que derive del </a:t>
            </a:r>
            <a:r>
              <a:rPr lang="es-MX" sz="2300" u="sng" dirty="0">
                <a:solidFill>
                  <a:srgbClr val="FF0000"/>
                </a:solidFill>
              </a:rPr>
              <a:t>ejercicio de sus facultades, competencias o funciones </a:t>
            </a:r>
            <a:r>
              <a:rPr lang="es-MX" sz="2300" dirty="0"/>
              <a:t>de acuerdo con lo establecido en las disposiciones jurídicas correspondientes. </a:t>
            </a:r>
          </a:p>
          <a:p>
            <a:pPr algn="just"/>
            <a:r>
              <a:rPr lang="es-MX" sz="2300" b="1" dirty="0"/>
              <a:t>Artículo 8. </a:t>
            </a:r>
            <a:r>
              <a:rPr lang="es-MX" sz="2300" dirty="0"/>
              <a:t>Los documentos producidos en los términos del artículo anterior, son considerados </a:t>
            </a:r>
            <a:r>
              <a:rPr lang="es-MX" sz="2300" b="1" dirty="0">
                <a:solidFill>
                  <a:srgbClr val="FF0000"/>
                </a:solidFill>
              </a:rPr>
              <a:t>documentos públicos </a:t>
            </a:r>
            <a:r>
              <a:rPr lang="es-MX" sz="2300" dirty="0"/>
              <a:t>de conformidad con las disposiciones aplicables. </a:t>
            </a:r>
          </a:p>
          <a:p>
            <a:pPr algn="just">
              <a:lnSpc>
                <a:spcPct val="100000"/>
              </a:lnSpc>
            </a:pPr>
            <a:r>
              <a:rPr lang="es-MX" sz="1200" dirty="0"/>
              <a:t>A aquel que registra un hecho, acto administrativo, jurídico, fiscal o contable producido, recibido y utilizado en el ejercicio de las facultades, competencias o funciones de los sujetos obligados, con independencia de su </a:t>
            </a:r>
            <a:r>
              <a:rPr lang="es-MX" sz="1200" b="1" dirty="0">
                <a:solidFill>
                  <a:srgbClr val="FF0000"/>
                </a:solidFill>
              </a:rPr>
              <a:t>soporte documental</a:t>
            </a:r>
            <a:r>
              <a:rPr lang="es-MX" sz="1200" dirty="0"/>
              <a:t>; </a:t>
            </a:r>
          </a:p>
          <a:p>
            <a:pPr algn="just">
              <a:lnSpc>
                <a:spcPct val="100000"/>
              </a:lnSpc>
            </a:pPr>
            <a:r>
              <a:rPr lang="es-MX" sz="1200" dirty="0"/>
              <a:t>Soportes documentales: A los medios en los cuales se contiene información además del papel, siendo estos materiales audiovisuales, fotográficos, fílmicos, digitales, electrónicos, sonoros, visuales, entre otros;</a:t>
            </a:r>
          </a:p>
        </p:txBody>
      </p:sp>
    </p:spTree>
    <p:extLst>
      <p:ext uri="{BB962C8B-B14F-4D97-AF65-F5344CB8AC3E}">
        <p14:creationId xmlns:p14="http://schemas.microsoft.com/office/powerpoint/2010/main" val="41521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BEF82-381B-4C93-94B0-467DCDE04885}"/>
              </a:ext>
            </a:extLst>
          </p:cNvPr>
          <p:cNvSpPr>
            <a:spLocks noGrp="1"/>
          </p:cNvSpPr>
          <p:nvPr>
            <p:ph type="title"/>
          </p:nvPr>
        </p:nvSpPr>
        <p:spPr>
          <a:xfrm>
            <a:off x="0" y="0"/>
            <a:ext cx="10515600" cy="808383"/>
          </a:xfrm>
        </p:spPr>
        <p:txBody>
          <a:bodyPr/>
          <a:lstStyle/>
          <a:p>
            <a:r>
              <a:rPr lang="es-MX" b="1" dirty="0"/>
              <a:t>Artículo 9</a:t>
            </a:r>
            <a:endParaRPr lang="es-MX" dirty="0"/>
          </a:p>
        </p:txBody>
      </p:sp>
      <p:sp>
        <p:nvSpPr>
          <p:cNvPr id="3" name="Marcador de contenido 2">
            <a:extLst>
              <a:ext uri="{FF2B5EF4-FFF2-40B4-BE49-F238E27FC236}">
                <a16:creationId xmlns:a16="http://schemas.microsoft.com/office/drawing/2014/main" id="{FBEB6EC9-BA64-4743-83A5-0D9E0016C199}"/>
              </a:ext>
            </a:extLst>
          </p:cNvPr>
          <p:cNvSpPr>
            <a:spLocks noGrp="1"/>
          </p:cNvSpPr>
          <p:nvPr>
            <p:ph idx="1"/>
          </p:nvPr>
        </p:nvSpPr>
        <p:spPr>
          <a:xfrm>
            <a:off x="205409" y="1480931"/>
            <a:ext cx="11781182" cy="1948069"/>
          </a:xfrm>
        </p:spPr>
        <p:txBody>
          <a:bodyPr>
            <a:noAutofit/>
          </a:bodyPr>
          <a:lstStyle/>
          <a:p>
            <a:pPr algn="just"/>
            <a:r>
              <a:rPr lang="es-MX" sz="3600" dirty="0"/>
              <a:t>Los </a:t>
            </a:r>
            <a:r>
              <a:rPr lang="es-MX" sz="3600" dirty="0">
                <a:solidFill>
                  <a:srgbClr val="FF0000"/>
                </a:solidFill>
              </a:rPr>
              <a:t>documentos públicos </a:t>
            </a:r>
            <a:r>
              <a:rPr lang="es-MX" sz="3600" dirty="0"/>
              <a:t>de los sujetos obligados tendrán </a:t>
            </a:r>
            <a:r>
              <a:rPr lang="es-MX" sz="3600" b="1" u="sng" dirty="0"/>
              <a:t>un doble carácter</a:t>
            </a:r>
            <a:r>
              <a:rPr lang="es-MX" sz="3600" dirty="0"/>
              <a:t>: son bienes nacionales con la categoría de bienes muebles, de acuerdo con la </a:t>
            </a:r>
            <a:r>
              <a:rPr lang="es-MX" sz="3600" u="sng" dirty="0"/>
              <a:t>Ley General de Bienes Nacionales</a:t>
            </a:r>
            <a:r>
              <a:rPr lang="es-MX" sz="3600" dirty="0"/>
              <a:t>; y son Monumentos históricos con la categoría de bien patrimonial documental en los términos de la </a:t>
            </a:r>
            <a:r>
              <a:rPr lang="es-MX" sz="3600" u="sng" dirty="0"/>
              <a:t>Ley Federal sobre Monumentos y Zonas Arqueológicos, Artísticos e Históricos</a:t>
            </a:r>
            <a:r>
              <a:rPr lang="es-MX" sz="3600" dirty="0"/>
              <a:t> y de las demás disposiciones locales aplicables.</a:t>
            </a:r>
          </a:p>
        </p:txBody>
      </p:sp>
    </p:spTree>
    <p:extLst>
      <p:ext uri="{BB962C8B-B14F-4D97-AF65-F5344CB8AC3E}">
        <p14:creationId xmlns:p14="http://schemas.microsoft.com/office/powerpoint/2010/main" val="25659148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5650</Words>
  <Application>Microsoft Office PowerPoint</Application>
  <PresentationFormat>Panorámica</PresentationFormat>
  <Paragraphs>474</Paragraphs>
  <Slides>56</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56</vt:i4>
      </vt:variant>
    </vt:vector>
  </HeadingPairs>
  <TitlesOfParts>
    <vt:vector size="67" baseType="lpstr">
      <vt:lpstr>AGaramondPro-Italic</vt:lpstr>
      <vt:lpstr>AGaramondPro-Regular</vt:lpstr>
      <vt:lpstr>Arial</vt:lpstr>
      <vt:lpstr>Arial Narrow</vt:lpstr>
      <vt:lpstr>Calibri</vt:lpstr>
      <vt:lpstr>Calibri Light</vt:lpstr>
      <vt:lpstr>Century Gothic</vt:lpstr>
      <vt:lpstr>Symbol</vt:lpstr>
      <vt:lpstr>Times</vt:lpstr>
      <vt:lpstr>Wingdings</vt:lpstr>
      <vt:lpstr>Tema de Office</vt:lpstr>
      <vt:lpstr>Presentación de PowerPoint</vt:lpstr>
      <vt:lpstr>Ley General de Archivos Publicada el 15 de junio de 2018 En vigor a partir del 15 de junio de 2019</vt:lpstr>
      <vt:lpstr>Presentación de PowerPoint</vt:lpstr>
      <vt:lpstr>Otros objetivos:</vt:lpstr>
      <vt:lpstr>Artículo 3.</vt:lpstr>
      <vt:lpstr>Artículo 4</vt:lpstr>
      <vt:lpstr>Artículo 5.</vt:lpstr>
      <vt:lpstr>Artículo 6.</vt:lpstr>
      <vt:lpstr>Artículo 9</vt:lpstr>
      <vt:lpstr>Artículo 10  Obligaciones (Concretas)</vt:lpstr>
      <vt:lpstr>Artículo 11-16  Obligaciones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Coordinación entre Sistemas</vt:lpstr>
      <vt:lpstr>LGA. De las Obligaciones Artículo 11</vt:lpstr>
      <vt:lpstr>LGA. Del Sistema Institucional de Archivos</vt:lpstr>
      <vt:lpstr>LGA. Área Coordinadora de Archivos - Funciones  Art. 28</vt:lpstr>
      <vt:lpstr>Presentación de PowerPoint</vt:lpstr>
      <vt:lpstr>Presentación de PowerPoint</vt:lpstr>
      <vt:lpstr>LGA. Áreas de correspondencia Art. 29</vt:lpstr>
      <vt:lpstr>LGA. Archivos de trámite - Funciones  Art. 30 </vt:lpstr>
      <vt:lpstr>LGA. Archivo de Concentración - Funciones Art. 31</vt:lpstr>
      <vt:lpstr>LGA. Archivo de Concentración - Funciones Art. 31</vt:lpstr>
      <vt:lpstr>LGA. Archivo Histórico – Funciones  Art. 32</vt:lpstr>
      <vt:lpstr>Presentación de PowerPoint</vt:lpstr>
      <vt:lpstr>Presentación de PowerPoint</vt:lpstr>
      <vt:lpstr>GRUPO INTERDISCIPLINARIO Artículos 50 - 59</vt:lpstr>
      <vt:lpstr>Presentación de PowerPoint</vt:lpstr>
      <vt:lpstr>Procesos de gestión documental</vt:lpstr>
      <vt:lpstr>INTRUMENTOS DE CONTROL: CUADRO GENERAL DE CLASIFICACIÓN ARCHIVÍSTICA Y CATÁLOGO DE DISPOSICIÓN DOCUMENTAL</vt:lpstr>
      <vt:lpstr>Presentación de PowerPoint</vt:lpstr>
      <vt:lpstr>Presentación de PowerPoint</vt:lpstr>
      <vt:lpstr>Ficha Técnica por serie documental</vt:lpstr>
      <vt:lpstr>CUADRO GENERAL DE CLASIFICACIÓN ARCHIVÍSTICA</vt:lpstr>
      <vt:lpstr>CATÁLOGO DE DISPOSICIÓN DOCUMENTAL</vt:lpstr>
      <vt:lpstr>Catálogo de Disposición Documental</vt:lpstr>
      <vt:lpstr>Valores primarios</vt:lpstr>
      <vt:lpstr>Valores secundarios</vt:lpstr>
      <vt:lpstr>Diposición documental</vt:lpstr>
      <vt:lpstr>Presentación de PowerPoint</vt:lpstr>
      <vt:lpstr>Presentación de PowerPoint</vt:lpstr>
      <vt:lpstr>CUADRO GENERAL DE CLASIFICACIÓN ARCHIVÍSTICA</vt:lpstr>
      <vt:lpstr>Instrumentos de Consulta Archivística</vt:lpstr>
      <vt:lpstr>Presentación de PowerPoint</vt:lpstr>
      <vt:lpstr>ELEMENTOS DE IDENTIFICACIÓN</vt:lpstr>
      <vt:lpstr>Presentación de PowerPoint</vt:lpstr>
      <vt:lpstr>CLASIFICACIÓN ARCHIVÍSTICA </vt:lpstr>
      <vt:lpstr>Guía de archivo documental</vt:lpstr>
      <vt:lpstr>Plazos de la Ley General de Archivos  (Transitorios)</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Zarate Romero, Cristina</dc:creator>
  <cp:lastModifiedBy>Soporte AGN</cp:lastModifiedBy>
  <cp:revision>94</cp:revision>
  <dcterms:created xsi:type="dcterms:W3CDTF">2020-03-11T23:13:40Z</dcterms:created>
  <dcterms:modified xsi:type="dcterms:W3CDTF">2020-07-15T14:00:20Z</dcterms:modified>
</cp:coreProperties>
</file>